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4033B-77A2-40E5-B054-F9B300D1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D747B-9F8D-4208-94EA-EBD9BF7DA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837CB-9BF2-4C37-BC4D-EF6DD21CB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CEFDE-7677-4708-8B4D-1995409C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59DE2-231C-4CE1-82C1-8D36113A5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C1F03-022B-47C1-9D4B-2D6557D0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F2E8F-50EC-46ED-9050-1536166A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0F0EC-0BB4-4521-A1BC-EDCAEED0D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37727-30F1-4D6E-8813-E5F23BBC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69CAE-8A15-43EA-B983-D4D19F418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1585F-27D8-4499-AE37-C6341FEE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3034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耐克营销案例分析报告总结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耐克营销的成功因素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对中国企业的启示与借鉴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耐克（Nike）成立于1964年，总部位于美国俄勒冈州，是全球最大的运动鞋和服饰品牌之一。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耐克以创新、时尚和卓越品质著称，其产品涵盖了篮球、足球、跑步、健身等多个领域。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耐克在全球范围内拥有广泛的品牌知名度和市场份额，是全球运动鞋和服饰市场的领导者之一。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耐克的背景和简介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报告的目的是对耐克的营销策略进行深入分析，探讨其成功的经验和教训，为其他企业提供借鉴和启示。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耐克作为全球领先的体育品牌，其成功的营销策略对于其他企业具有重要的参考价值。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通过分析耐克的营销策略，可以帮助企业了解市场趋势、消费者需求和竞争态势，从而制定更加科学、有效的营销策略，提高品牌知名度和市场份额。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耐克始终将自己定位为“创新、时尚、高品质”的体育品牌，以满足年轻、活力四溢的消费者需求。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通过与顶级运动员合作、赞助大型体育赛事以及打造独特的品牌标志，耐克成功塑造了年轻、活力、激情、创新的品牌形象。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形象塑造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耐克不断推出具有创新科技和设计元素的产品，如Flyknit系列跑鞋、Air Max系列篮球鞋等，满足了消费者对舒适度和功能性的需求。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通过与不同领域的艺术家、设计师和潮流引领者合作，耐克成功将产品差异化，使其在市场上独树一帜。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905" r="79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定价策略与市场定位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耐克采取中高端定价策略，以满足追求品质和性能的消费者需求。同时，通过推出不同价格带的子品牌，满足不同消费者的需求。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耐克主要定位于年轻、活力四溢的消费者群体，通过精准的市场定位和营销策略，成功吸引了目标客户。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耐克采取多渠道销售策略，包括直营店、加盟店、电商平台等，以扩大销售网络和提高市场覆盖率。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销售网络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在全球范围内，耐克拥有广泛的销售网络，不仅覆盖了大型城市，也深入到了中小城市和地区市场。通过与当地经销商合作，耐克成功地拓展了市场份额。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渠道策略与销售网络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5" r="230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Just Do It Campaign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这是耐克最著名的营销活动之一，通过突出运动员的努力和坚持，传达出“Just Do It”的品牌理念，激发消费者的积极态度和行动力。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Flyknit Racer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这款鞋采用先进的编织技术，既轻便又舒适，是耐克创新能力的体现。通过与运动员和潮流界的合作，Flyknit Racer成为了市场上的热销产品。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成功的营销活动案例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随着消费者购物行为的改变，耐克积极推进数字化转型，通过电子商务、社交媒体和AR/VR等技术手段与消费者建立更紧密的联系。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面对社会和环保压力，耐克开始关注可持续性发展，采用环保材料和减少生产过程中的碳排放，以提升品牌形象和社会责任感。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营销策略调整与改进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营销效果评估与反馈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通过分析销售数据，耐克能够了解消费者需求和市场趋势，从而调整产品线和营销策略。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销售数据监测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耐克定期进行客户满意度调查，收集消费者对产品和服务的反馈，以便不断改进和优化。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https://d.book118.com/766223034232010101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2024-09-26T14:41:54.226</cp:lastPrinted>
  <dcterms:created xsi:type="dcterms:W3CDTF">2024-09-26T06:41:54Z</dcterms:created>
  <dcterms:modified xsi:type="dcterms:W3CDTF">2024-09-26T06:41:56Z</dcterms:modified>
</cp:coreProperties>
</file>