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6E017-8952-4A8D-BAAC-5EAD1DC70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F7B7-B45B-4247-8016-5F72F0AD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07EB1-07A1-4B46-91B3-2AB2C84E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9C429-9265-4076-9BE6-27839123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50727-95B4-4FB9-9489-B59C033F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920CB-3851-4F0B-AE10-6A1EF9EDA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6F190-3E24-46BA-8878-6A87BA764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AF4B2-9A8A-4348-AF50-901D5FFEF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B26FC-99DE-4D1B-835E-BDEBD47C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AE5C9-0B18-4F07-96FE-CB3D6ECC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17789-1068-474B-82B9-2F192F506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3201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乡镇上半年推进产业发展工作总结汇报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上半年产业发展总体情况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农业产业发展情况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工业产业发展情况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服务业产业发展情况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产业发展存在的问题与挑战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下半年产业发展目标与计划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向领导汇报乡镇上半年推进产业发展的工作成果，总结经验教训，为下半年工作提供参考。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随着乡村振兴战略的实施，乡镇产业发展成为推动农村经济发展的重要手段。本乡镇在上半年积极推进产业发展工作，取得了一定的成果。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本次汇报的时间范围为上半年，即1月至6月。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汇报涉及乡镇在产业发展方面的主要工作，包括农业、工业、服务业等各个领域的推进情况。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汇报面向乡镇领导、相关部门负责人及村民代表等。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上半年产业发展总体情况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上半年，乡镇实现总产值XX亿元，同比增长XX%，其中工业产值占比最大，达到XX%。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在县委、县政府的正确领导下，乡镇产业发展速度稳步提升，各项经济指标均实现稳步增长。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发展速度稳步提升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新兴产业如电子商务、现代物流等蓬勃发展，为乡镇经济发展注入了新的活力。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新兴产业蓬勃发展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产业发展规模与速度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加大对传统产业的升级改造力度，推广新技术、新工艺、新设备，提高产品质量和附加值。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传统产业升级改造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新兴产业培育壮大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产业融合发展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积极培育壮大新兴产业，如新能源、新材料等，形成多元化的产业结构。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推动一二三产业融合发展，形成“农业+工业+服务业”的产业链条，提高整体经济效益。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重点产业发展情况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现代农业稳步发展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加强农业基础设施建设，推广现代农业技术，提高农业生产效率和质量。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工业经济持续增长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加大招商引资力度，引进一批优质工业项目，推动工业经济持续增长。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服务业快速发展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加快服务业发展步伐，推动生产性服务业向专业化和价值链高端延伸，生活性服务业向精细化和高品质转变。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农业产业发展情况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特色农产品发展迅速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依托当地资源优势和市场需求，大力发展特色农产品，如绿色蔬菜、有机水果、中药材等，实现了农业增效和农民增收。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农业产业结构调整优化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积极引导农民调整种植结构，发展高效、优质、生态、安全的现代农业，促进了农业产业的可持续发展。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粮食生产稳定增长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通过推广优质品种、提高种植技术，粮食产量和质量得到稳步提升。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农业生产情况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加强与科研机构的合作，引进先进的农业技术和设备，提高了农业生产效率和农产品质量。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农业科技创新成果显著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建立健全农业技术推广网络，加强技术推广人员培训，提高了农民对新技术的接受和应用能力。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农业技术推广体系不断完善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通过建设农业科技园区，集中展示和推广先进的农业技术和设备，发挥了示范带动作用。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农业科技园区建设加快推进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农业科技创新与推广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农业社会化服务体系不断完善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加强农业社会化服务体系建设，为农民提供产前、产中、产后全方位服务，促进了农业产业链的顺畅运转。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农业产业化龙头企业培育壮大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积极培育和引进农业产业化龙头企业，推动农产品加工、流通等环节的发展，提升了农业产业链的整体效益。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农民合作社和家庭农场蓬勃发展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鼓励农民成立合作社和家庭农场，实现农业生产的规模化、集约化和专业化，提高了农业生产效益和农民收入。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农业产业链建设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工业产业发展情况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上半年，乡镇工业总产值达到XX亿元，同比增长XX%，实现了稳步增长。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工业总产值稳步增长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规模以上工业企业实现产值XX亿元，同比增长XX%，占工业总产值的比重达到XX%，对工业增长的贡献率为XX%。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重点企业贡献突出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高新技术产业、战略性新兴产业等快速发展，产值同比分别增长XX%和XX%，成为工业增长的新动力。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新兴产业快速发展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工业生产情况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https://d.book118.com/766223201121010045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2024-09-14T06:21:22.772</cp:lastPrinted>
  <dcterms:created xsi:type="dcterms:W3CDTF">2024-09-13T22:21:22Z</dcterms:created>
  <dcterms:modified xsi:type="dcterms:W3CDTF">2024-09-13T22:21:25Z</dcterms:modified>
</cp:coreProperties>
</file>