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6E2497-1BF9-48BE-A6EC-E64794D120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837447-D885-4CEB-99D7-8A893CD77E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11989C-603A-476A-9447-1B91BC0F3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3AAA21-9B5A-4B77-A5C8-ACC754BA9F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2F66A2-95BA-4AB5-BA49-7CC3681B2B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FB52AF-E4E5-4A34-AECB-775B86B40D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7A03E9-87CB-4555-92A3-D6A31A76C5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660C28-32F8-4117-8348-BB95469721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6345D9-1A4E-43E6-95DC-75B15669A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9CF8BD-B71A-458F-9921-FA1F5144CD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5D60C5-2E5A-484D-B37B-C7397CD27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6224104153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幼儿家庭急救护理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accent4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幼儿常见意外伤害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急救处理原则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现场急救措施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常见误区与注意事项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幼儿常见意外伤害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幼儿在玩耍或活动时容易发生跌倒和摔伤，家长应了解如何正确处理此类意外。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幼儿在学步和探索周围环境时容易摔倒，轻微的擦伤和瘀伤是常见的。家长应保持冷静，清洁伤口并涂抹适当的药膏，如抗菌药膏。若伤口较深或出血不止，应立即就医。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179" r="2717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跌倒与摔伤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486" r="2348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幼儿对热的敏感度较低，容易发生烫伤和烧伤。了解正确的急救处理方法至关重要。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若幼儿发生烫伤或烧伤，应立即用流动的冷水冲洗伤口处，以降低皮肤温度并减轻疼痛。切勿用力擦拭或撕脱皮肤，避免进一步损伤。之后涂抹适当的药膏，如抗菌药膏或烧伤药膏，并就医。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烫伤与烧伤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000" r="14000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溺水是幼儿常见的意外事故之一，家长应掌握基本的急救措施以挽救生命。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若幼儿发生溺水，家长应迅速施救，清除口鼻中的水或异物，保持呼吸道通畅。若心跳停止，立即进行心肺复苏。同时呼叫急救人员，尽快将幼儿送往医院救治。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溺水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幼儿在与动物接触时可能发生动物咬伤，家长应了解如何正确处理此类意外。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若幼儿被动物咬伤，家长应立即用流动的清水冲洗伤口，并从近心端向远心端挤压出血以排毒。之后用纱布包扎伤口，并尽快就医接种狂犬病疫苗。对于严重咬伤，如贯通伤或大量出血，应立即就医。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动物咬伤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急救处理原则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一旦发现幼儿出现意外情况，家长应迅速判断危险程度，采取相应措施。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692" r="156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迅速识别危险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在确认危险后，家长应立即开始急救处理，以降低对幼儿造成的伤害。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立即施救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4014" b="14014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8000" r="8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在急救处理的同时，家长应尽快拨打急救电话，寻求专业医疗救助。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呼叫救护车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快速反应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在紧急情况下，家长应保持冷静，避免过度紧张和恐慌。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稳定情绪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8458" b="8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制定急救计划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250" r="152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有效沟通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042" r="15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根据幼儿意外情况的不同，家长应迅速制定相应的急救计划。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在急救过程中，家长应与医护人员保持有效沟通，确保幼儿得到及时、专业的救治。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保持冷静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9735" b="973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1337" b="1133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636" b="1863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安全转移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确保安全环境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在转移幼儿之前，家长应确保周围环境安全，避免二次伤害。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选择合适搬运方式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根据幼儿伤势情况，选择合适的搬运方式，如抱持、背负或使用急救搬运工具等。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转移过程中的注意事项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在转移过程中，家长应注意保持幼儿的呼吸道通畅，避免剧烈摇晃或颠簸，确保安全转移到医院或急救中心。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https://d.book118.com/766224104153010035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2024-09-05T16:09:42.601</cp:lastPrinted>
  <dcterms:created xsi:type="dcterms:W3CDTF">2024-09-05T08:09:42Z</dcterms:created>
  <dcterms:modified xsi:type="dcterms:W3CDTF">2024-09-05T08:09:44Z</dcterms:modified>
</cp:coreProperties>
</file>