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3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C212B-6FCA-4F46-B8D3-88E9581BA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0A833-178F-4737-B1D2-023D75E5C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49D20-0A65-4595-B4C1-F362B9193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88D21-8F3C-444D-9B45-BDC1EAD59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822EC4-098F-4F39-922E-066757480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C5C1AF-21DD-4232-B527-96A7E8D3B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738F7F-853D-40F2-A9FD-D37518601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99330-F731-4F85-971E-96BB1A1D8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04232-B83C-4EE3-9CEE-A7EFAC5C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EF6C4-3825-4674-8443-280A31834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9B243-D44E-43C6-9297-F78163D98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511421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《小说写作技巧》PPT课件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55" name="直接连接符 50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6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小说写作概述</a:t>
            </a: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故事构思与情节设计</a:t>
            </a:r>
          </a:p>
        </p:txBody>
      </p:sp>
      <p:cxnSp>
        <p:nvCxnSpPr>
          <p:cNvPr id="3145761" name="直接连接符 66"/>
          <p:cNvCxnSpPr/>
          <p:nvPr>
            <p:custDataLst>
              <p:tags r:id="rId14"/>
            </p:custDataLst>
          </p:nvPr>
        </p:nvCxnSpPr>
        <p:spPr>
          <a:xfrm flipH="1" flipV="1">
            <a:off x="3133725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文学语言与修辞手法</a:t>
            </a: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6303645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小说结构与布局安排</a:t>
            </a:r>
          </a:p>
        </p:txBody>
      </p:sp>
      <p:cxnSp>
        <p:nvCxnSpPr>
          <p:cNvPr id="3145765" name="直接连接符 58"/>
          <p:cNvCxnSpPr/>
          <p:nvPr>
            <p:custDataLst>
              <p:tags r:id="rId20"/>
            </p:custDataLst>
          </p:nvPr>
        </p:nvCxnSpPr>
        <p:spPr>
          <a:xfrm flipH="1" flipV="1">
            <a:off x="9472930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人物塑造与心理描写</a:t>
            </a:r>
          </a:p>
        </p:txBody>
      </p:sp>
      <p:cxnSp>
        <p:nvCxnSpPr>
          <p:cNvPr id="3145767" name="直接连接符 81"/>
          <p:cNvCxnSpPr/>
          <p:nvPr>
            <p:custDataLst>
              <p:tags r:id="rId23"/>
            </p:custDataLst>
          </p:nvPr>
        </p:nvCxnSpPr>
        <p:spPr>
          <a:xfrm flipH="1" flipV="1">
            <a:off x="8080375" y="426466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7446010" y="418973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08.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8176260" y="4264660"/>
            <a:ext cx="26587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小说写作实践与案例分析</a:t>
            </a:r>
          </a:p>
        </p:txBody>
      </p:sp>
      <p:cxnSp>
        <p:nvCxnSpPr>
          <p:cNvPr id="3145769" name="直接连接符 77"/>
          <p:cNvCxnSpPr/>
          <p:nvPr>
            <p:custDataLst>
              <p:tags r:id="rId26"/>
            </p:custDataLst>
          </p:nvPr>
        </p:nvCxnSpPr>
        <p:spPr>
          <a:xfrm flipH="1" flipV="1">
            <a:off x="4256405" y="426466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4" name="序号"/>
          <p:cNvSpPr txBox="1"/>
          <p:nvPr>
            <p:custDataLst>
              <p:tags r:id="rId27"/>
            </p:custDataLst>
          </p:nvPr>
        </p:nvSpPr>
        <p:spPr>
          <a:xfrm>
            <a:off x="3622040" y="418973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6" name="标题"/>
          <p:cNvSpPr txBox="1"/>
          <p:nvPr>
            <p:custDataLst>
              <p:tags r:id="rId28"/>
            </p:custDataLst>
          </p:nvPr>
        </p:nvSpPr>
        <p:spPr>
          <a:xfrm>
            <a:off x="4352290" y="4264660"/>
            <a:ext cx="26587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环境描写与社会背景呈现</a:t>
            </a: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01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小说写作概述</a:t>
            </a:r>
          </a:p>
        </p:txBody>
      </p:sp>
      <p:sp>
        <p:nvSpPr>
          <p:cNvPr id="104905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小说定义与特点</a:t>
            </a:r>
          </a:p>
        </p:txBody>
      </p:sp>
      <p:sp>
        <p:nvSpPr>
          <p:cNvPr id="10491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小说是一种文学体裁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小说具有虚构性、叙事性和艺术性等特点</a:t>
            </a:r>
          </a:p>
        </p:txBody>
      </p:sp>
      <p:sp>
        <p:nvSpPr>
          <p:cNvPr id="10491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小说可以表达作者的思想情感和审美体验</a:t>
            </a: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小说以叙述故事、塑造人物形象为主要内容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小说类型与分类</a:t>
            </a:r>
          </a:p>
        </p:txBody>
      </p:sp>
      <p:sp>
        <p:nvSpPr>
          <p:cNvPr id="10491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小说类型：长篇小说、中篇小说、短篇小说、微型小说等</a:t>
            </a:r>
          </a:p>
        </p:txBody>
      </p:sp>
      <p:sp>
        <p:nvSpPr>
          <p:cNvPr id="10492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小说发展历程：起源、发展、演变等</a:t>
            </a:r>
          </a:p>
        </p:txBody>
      </p:sp>
      <p:sp>
        <p:nvSpPr>
          <p:cNvPr id="10492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小说特点：情节曲折、人物形象鲜明、语言生动等</a:t>
            </a:r>
          </a:p>
        </p:txBody>
      </p:sp>
      <p:sp>
        <p:nvSpPr>
          <p:cNvPr id="10492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小说分类：现实主义小说、浪漫主义小说、现代主义小说等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小说写作意义</a:t>
            </a:r>
          </a:p>
        </p:txBody>
      </p:sp>
      <p:sp>
        <p:nvSpPr>
          <p:cNvPr id="104927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传递价值观和思想：小说是一种重要的文化形式，能够传递作者的思想、价值观和情感，影响读者的思考和行为。</a:t>
            </a:r>
          </a:p>
        </p:txBody>
      </p:sp>
      <p:sp>
        <p:nvSpPr>
          <p:cNvPr id="104928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丰富语言表达：小说需要运用丰富的语言表达技巧，包括人物塑造、情节安排、语言运用等，能够提高读者的语言表达能力。</a:t>
            </a:r>
          </a:p>
        </p:txBody>
      </p:sp>
      <p:sp>
        <p:nvSpPr>
          <p:cNvPr id="104928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培养想象力和创造力：小说需要作者具备丰富的想象力和创造力，能够创造出独特的人物、情节和环境，培养读者的想象力和创造力。</a:t>
            </a:r>
          </a:p>
        </p:txBody>
      </p:sp>
      <p:sp>
        <p:nvSpPr>
          <p:cNvPr id="104929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增进情感共鸣：小说中的人物和情节往往能够引起读者的共鸣，让读者在情感上与小说中的人物产生联系，增进对人生的理解和感悟。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故事构思与情节设计</a:t>
            </a:r>
          </a:p>
        </p:txBody>
      </p:sp>
      <p:sp>
        <p:nvSpPr>
          <p:cNvPr id="104933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故事构思方法</a:t>
            </a:r>
          </a:p>
        </p:txBody>
      </p:sp>
      <p:sp>
        <p:nvSpPr>
          <p:cNvPr id="10494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确定故事主题和情节</a:t>
            </a:r>
          </a:p>
        </p:txBody>
      </p:sp>
      <p:sp>
        <p:nvSpPr>
          <p:cNvPr id="10494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创造角色和人物关系</a:t>
            </a:r>
          </a:p>
        </p:txBody>
      </p:sp>
      <p:sp>
        <p:nvSpPr>
          <p:cNvPr id="10494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设计情节和冲突</a:t>
            </a:r>
          </a:p>
        </p:txBody>
      </p:sp>
      <p:sp>
        <p:nvSpPr>
          <p:cNvPr id="10494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考虑故事结构和节奏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情节设计技巧</a:t>
            </a:r>
          </a:p>
        </p:txBody>
      </p:sp>
      <p:sp>
        <p:nvSpPr>
          <p:cNvPr id="104945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伏笔设计：通过伏笔设计，暗示故事情节的发展，增加阅读乐趣</a:t>
            </a:r>
          </a:p>
        </p:txBody>
      </p:sp>
      <p:sp>
        <p:nvSpPr>
          <p:cNvPr id="104946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悬念设计：通过设置悬念，引发读者好奇心，增加阅读兴趣</a:t>
            </a:r>
          </a:p>
        </p:txBody>
      </p:sp>
      <p:sp>
        <p:nvSpPr>
          <p:cNvPr id="104947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转折点设计：在故事中设置转折点，使情节更加跌宕起伏，吸引读者</a:t>
            </a:r>
          </a:p>
        </p:txBody>
      </p:sp>
      <p:sp>
        <p:nvSpPr>
          <p:cNvPr id="104948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冲突设计：通过设置冲突，推动故事情节发展，使故事更加生动有力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56250"/>
          </a:bodyPr>
          <a:lstStyle/>
          <a:p>
            <a:r>
              <a:rPr lang="zh-CN" altLang="en-US"/>
              <a:t>角色塑造：性格特点、行为习惯、外貌特征等</a:t>
            </a:r>
          </a:p>
          <a:p>
            <a:r>
              <a:rPr lang="zh-CN" altLang="en-US"/>
              <a:t>关系构建：角色之间的关系、情感纽带、冲突与和解等</a:t>
            </a:r>
          </a:p>
          <a:p>
            <a:r>
              <a:rPr lang="zh-CN" altLang="en-US"/>
              <a:t>情节设计：通过角色塑造与关系构建推动情节发展</a:t>
            </a:r>
          </a:p>
          <a:p>
            <a:r>
              <a:rPr lang="zh-CN" altLang="en-US"/>
              <a:t>塑造立体人物形象：通过细节描写、心理描写等方式使人物更加立体  角色塑造与关系构建</a:t>
            </a:r>
          </a:p>
          <a:p>
            <a:pPr lvl="1"/>
            <a:r>
              <a:rPr lang="zh-CN" altLang="en-US"/>
              <a:t>角色塑造与关系构建</a:t>
            </a:r>
          </a:p>
          <a:p>
            <a:r>
              <a:rPr lang="zh-CN" altLang="en-US"/>
              <a:t>角色塑造需要符合故事背景和主题</a:t>
            </a:r>
          </a:p>
          <a:p>
            <a:r>
              <a:rPr lang="zh-CN" altLang="en-US"/>
              <a:t>关系构建要能够引起读者共鸣</a:t>
            </a:r>
          </a:p>
          <a:p>
            <a:r>
              <a:rPr lang="zh-CN" altLang="en-US"/>
              <a:t>情节设计要巧妙运用角色塑造和关系构建</a:t>
            </a:r>
          </a:p>
          <a:p>
            <a:r>
              <a:rPr lang="zh-CN" altLang="en-US"/>
              <a:t>最终呈现一个完整的故事情节和角色形象  角色塑造与关系构建</a:t>
            </a:r>
          </a:p>
          <a:p>
            <a:pPr lvl="1"/>
            <a:r>
              <a:rPr lang="zh-CN" altLang="en-US"/>
              <a:t>角色塑造与关系构建</a:t>
            </a:r>
          </a:p>
          <a:p>
            <a:r>
              <a:rPr lang="zh-CN" altLang="en-US"/>
              <a:t>角色塑造要具有典型性和代表性</a:t>
            </a:r>
          </a:p>
          <a:p>
            <a:r>
              <a:rPr lang="zh-CN" altLang="en-US"/>
              <a:t>关系构建要体现人物之间的复杂性和矛盾性</a:t>
            </a:r>
          </a:p>
          <a:p>
            <a:r>
              <a:rPr lang="zh-CN" altLang="en-US"/>
              <a:t>情节设计要围绕角色塑造和关系构建展开</a:t>
            </a:r>
          </a:p>
          <a:p>
            <a:r>
              <a:rPr lang="zh-CN" altLang="en-US"/>
              <a:t>通过情节的起伏和高潮，使读者对故事情节产生浓厚的兴趣  角色塑造与关系构建</a:t>
            </a:r>
          </a:p>
          <a:p>
            <a:pPr lvl="1"/>
            <a:r>
              <a:rPr lang="zh-CN" altLang="en-US"/>
              <a:t>角色塑造与关系构建</a:t>
            </a:r>
          </a:p>
          <a:p>
            <a:r>
              <a:rPr lang="zh-CN" altLang="en-US"/>
              <a:t>角色塑造要注重细节描写和心理描写</a:t>
            </a:r>
          </a:p>
          <a:p>
            <a:r>
              <a:rPr lang="zh-CN" altLang="en-US"/>
              <a:t>关系构建要体现人物之间的情感变化和冲突</a:t>
            </a:r>
          </a:p>
          <a:p>
            <a:r>
              <a:rPr lang="zh-CN" altLang="en-US"/>
              <a:t>情节设计要能够引起读者的思考和感悟</a:t>
            </a:r>
          </a:p>
          <a:p>
            <a:r>
              <a:rPr lang="zh-CN" altLang="en-US"/>
              <a:t>通过故事情节的展开，使读者对故事主题有更深刻的理解</a:t>
            </a:r>
          </a:p>
        </p:txBody>
      </p:sp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角色塑造与关系构建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文学语言与修辞手法</a:t>
            </a:r>
          </a:p>
        </p:txBody>
      </p:sp>
      <p:sp>
        <p:nvSpPr>
          <p:cNvPr id="104956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文学语言特点与运用</a:t>
            </a:r>
          </a:p>
        </p:txBody>
      </p:sp>
      <p:sp>
        <p:nvSpPr>
          <p:cNvPr id="104962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形象生动：通过比喻、拟人等修辞手法，使语言更具表现力和感染力</a:t>
            </a:r>
          </a:p>
        </p:txBody>
      </p:sp>
      <p:sp>
        <p:nvSpPr>
          <p:cNvPr id="104963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含蓄蕴藉：文学语言往往含蓄而不直露，给读者留下想象的空间</a:t>
            </a:r>
          </a:p>
        </p:txBody>
      </p:sp>
      <p:sp>
        <p:nvSpPr>
          <p:cNvPr id="104964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音韵和谐：文学语言注重音韵搭配，使语言更具音乐美和节奏感</a:t>
            </a:r>
          </a:p>
        </p:txBody>
      </p:sp>
      <p:sp>
        <p:nvSpPr>
          <p:cNvPr id="104964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言简意赅：文学语言力求言简意赅，用简洁的语言表达丰富的内涵</a:t>
            </a:r>
          </a:p>
        </p:txBody>
      </p:sp>
      <p:sp>
        <p:nvSpPr>
          <p:cNvPr id="104965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幽默诙谐：文学语言中常运用幽默诙谐的修辞手法，使作品更具幽默感和趣味性</a:t>
            </a:r>
          </a:p>
        </p:txBody>
      </p:sp>
      <p:sp>
        <p:nvSpPr>
          <p:cNvPr id="104965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象征隐喻：文学语言中常运用象征和隐喻的修辞手法，使作品更具象征意义和隐喻效果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修辞手法及其效果</a:t>
            </a:r>
          </a:p>
        </p:txBody>
      </p:sp>
      <p:sp>
        <p:nvSpPr>
          <p:cNvPr id="1049698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比喻：通过相似性，使抽象的概念变得具体生动</a:t>
            </a:r>
          </a:p>
        </p:txBody>
      </p:sp>
      <p:sp>
        <p:nvSpPr>
          <p:cNvPr id="1049700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拟人：赋予非人类事物以人类的情感和特征</a:t>
            </a:r>
          </a:p>
        </p:txBody>
      </p:sp>
      <p:sp>
        <p:nvSpPr>
          <p:cNvPr id="1049702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夸张：通过夸大或缩小事物的特征，表达作者的情感态度</a:t>
            </a:r>
          </a:p>
        </p:txBody>
      </p:sp>
      <p:sp>
        <p:nvSpPr>
          <p:cNvPr id="1049704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对偶：通过字数相等、结构相似的两个句子，表达相同或相反的意思</a:t>
            </a:r>
          </a:p>
        </p:txBody>
      </p:sp>
      <p:sp>
        <p:nvSpPr>
          <p:cNvPr id="1049706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反复：通过重复相同的词语或句子，强调某种情感或意义</a:t>
            </a:r>
          </a:p>
        </p:txBody>
      </p:sp>
      <p:sp>
        <p:nvSpPr>
          <p:cNvPr id="1049708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排比：通过三个或以上结构相似的句子，表达作者的情感态度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语言风格与个性化表达</a:t>
            </a:r>
          </a:p>
        </p:txBody>
      </p:sp>
      <p:sp>
        <p:nvSpPr>
          <p:cNvPr id="104974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8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语言风格：简洁明了、生动形象、幽默风趣等</a:t>
            </a:r>
          </a:p>
        </p:txBody>
      </p:sp>
      <p:sp>
        <p:nvSpPr>
          <p:cNvPr id="104978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语言风格与个性化表达在小说中的应用</a:t>
            </a:r>
          </a:p>
        </p:txBody>
      </p:sp>
      <p:sp>
        <p:nvSpPr>
          <p:cNvPr id="104978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文学语言与修辞手法：比喻、拟人、夸张等</a:t>
            </a:r>
          </a:p>
        </p:txBody>
      </p:sp>
      <p:sp>
        <p:nvSpPr>
          <p:cNvPr id="104978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个性化表达：运用修辞手法、描绘细节、刻画人物形象等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小说结构与布局安排</a:t>
            </a:r>
          </a:p>
        </p:txBody>
      </p:sp>
      <p:sp>
        <p:nvSpPr>
          <p:cNvPr id="104982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https://d.book118.com/766225114215010030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8_1"/>
  <p:tag name="KSO_WM_UNIT_INDEX" val="1_8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8_2"/>
  <p:tag name="KSO_WM_UNIT_INDEX" val="1_8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7_1"/>
  <p:tag name="KSO_WM_UNIT_INDEX" val="1_7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7_2"/>
  <p:tag name="KSO_WM_UNIT_INDEX" val="1_7_2"/>
  <p:tag name="KSO_WM_UNIT_LAYERLEVEL" val="1_1_1"/>
  <p:tag name="KSO_WM_UNIT_SUBTYPE" val="d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  <p:tag name="KSO_WM_UNIT_VALUE" val="24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8"/>
  <p:tag name="KSO_WM_SLIDE_INDEX" val="8"/>
  <p:tag name="KSO_WM_SLIDE_ITEM_CNT" val="8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6"/>
</p:tagLst>
</file>

<file path=ppt/tags/tag32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3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《小说写作技巧》PPT课件</vt:lpstr>
      <vt:lpstr>目录</vt:lpstr>
      <vt:lpstr>添加章节标题</vt:lpstr>
      <vt:lpstr>小说写作概述</vt:lpstr>
      <vt:lpstr>小说定义与特点</vt:lpstr>
      <vt:lpstr>小说类型与分类</vt:lpstr>
      <vt:lpstr>小说写作意义</vt:lpstr>
      <vt:lpstr>故事构思与情节设计</vt:lpstr>
      <vt:lpstr>故事构思方法</vt:lpstr>
      <vt:lpstr>情节设计技巧</vt:lpstr>
      <vt:lpstr>角色塑造与关系构建</vt:lpstr>
      <vt:lpstr>文学语言与修辞手法</vt:lpstr>
      <vt:lpstr>文学语言特点与运用</vt:lpstr>
      <vt:lpstr>修辞手法及其效果</vt:lpstr>
      <vt:lpstr>语言风格与个性化表达</vt:lpstr>
      <vt:lpstr>小说结构与布局安排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2024-08-29T01:18:05.070</cp:lastPrinted>
  <dcterms:created xsi:type="dcterms:W3CDTF">2024-08-28T17:18:05Z</dcterms:created>
  <dcterms:modified xsi:type="dcterms:W3CDTF">2024-08-28T17:18:11Z</dcterms:modified>
</cp:coreProperties>
</file>