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EE6ED-5818-43A2-A992-47766AAC9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0F930-20D0-4F83-B0B4-3C0B86F0E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E5210-EA9B-42EA-BE40-E447D215A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48B1D-A627-4C2D-B87D-552EB0F9F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CF09AC-0E17-45AC-B2E7-290F4770C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D8F528-BDAA-4569-BE85-A78B0718E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6DDC39-52E8-4211-A748-ED4CE3EA6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A9ECA-3A8A-4162-9D06-7AF976BCF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1A020-14AF-4FE2-8D77-841C88017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BE7F9-AFD5-4C72-A481-8054CC093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EB4E8-87C8-4625-9A44-93B642729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2515311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躁狂病的护理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躁狂病患者的护理原则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躁狂病患者的日常护理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预防与早期干预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躁狂病是一种心境障碍，表现为持续的情绪高涨、易激惹、活动增多及自我评价过高。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患者可能出现言语增多、语速快、注意力不集中、睡眠需求减少、精力充沛等症状，有时还可能出现妄想和幻觉。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583" r="95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遗传、神经递质失衡、脑部结构异常等都可能与躁狂病的发病有关。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生活压力、应激事件、药物滥用等也可能诱发躁狂发作。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躁狂病的成因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患者情绪高涨时可能过度亲近他人，而后又因易激惹而与人争吵，导致关系疏远。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工作学习能力下降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注意力不集中、思维奔逸可能导致工作或学习效率降低。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长期躁狂状态可能引发心血管疾病、糖尿病等健康问题。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躁狂病的影响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躁狂病患者的护理原则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00" r="148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确保患者处于安全的环境中，避免危险物品和潜在的伤害源。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保持房间整洁，避免杂乱无章，以免引起患者的不安。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确保患者有足够的休息和睡眠时间，避免过度疲劳和刺激。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提供安全环境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568" b="135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688" b="236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保持患者情绪稳定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密切关注患者的情绪变化，及时发现并处理情绪波动。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鼓励患者表达自己的情感，倾听并理解他们的感受，给予支持和安慰。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避免与患者发生冲突或争论，以免加重其情绪不稳定。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672" r="1367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协助患者制定合理的日常计划，包括适当的运动、休息和娱乐活动。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鼓励患者保持健康的饮食习惯，避免过度饮食或暴饮暴食。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帮助患者建立良好的社交关系，促进其与家人和朋友之间的交流。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合理安排生活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注意观察患者服药后的反应，及时向医生报告任何不良反应或异常情况。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提醒患者不要自行调整药物剂量或停止服药，以免影响治疗效果和康复进程。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44" r="964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确保患者按时服药，遵循医生的指示。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躁狂病患者的日常护理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https://d.book118.com/766225153113010055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2024-09-22T23:30:32.407</cp:lastPrinted>
  <dcterms:created xsi:type="dcterms:W3CDTF">2024-09-22T15:30:32Z</dcterms:created>
  <dcterms:modified xsi:type="dcterms:W3CDTF">2024-09-22T15:30:34Z</dcterms:modified>
</cp:coreProperties>
</file>