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0354E-61B5-4556-8109-B94EAF256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A8B2B-CDA6-4EEE-8F89-989244982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CD7B4-CA38-45A7-ABEE-8E5A3F72B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AC4F4-89F1-44F1-AB3B-CBBBEE67D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21A9E-FFEE-4A32-8D40-789A94655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E2C605-05A8-4459-81AB-EF753BC45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479E9-7925-4A25-ABBB-D331B6411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E4470-9901-43FC-BB6C-F66BCE11A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47B01-39DE-4FE8-B6B7-6BF4F99F8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B7CDC-8AE5-45DB-BAA6-3C50CE4BB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7D34F-0FBA-4C24-857C-BD7D483EC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3102413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多彩的兴趣心理健康教案反思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教案反思与建议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通过反思多彩的兴趣心理健康教案，提高教学质量，优化教学方法，促进学生心理健康发展。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随着社会的发展，心理健康问题日益受到关注。为了更好地培养学生的心理素质，教案的设计和实施显得尤为重要。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通过一系列活动，引导学生认识自己的兴趣爱好，培养积极心态，增强心理素质。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包括自我探索、兴趣分享、团队合作、心理疏导等环节，涉及心理学、社会学、教育学等多个领域。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名称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多彩的兴趣心理健康教案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教案内容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267" b="52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295" b="4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使学生了解心理健康的基本概念和标准，掌握常见的心理调适方法。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培养学生自我认知、自我调节和应对心理问题的能力。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情感态度价值观目标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树立正确的心理健康观念，培养积极乐观的生活态度。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67" r="6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介绍心理健康的基本概念，以及心理健康的标准和意义。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列举常见的心理问题，如焦虑、抑郁、自卑等，并介绍相应的调适方法。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常见心理问题及调适方法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阐述心理健康对个人成长、学业和人际关系等方面的影响。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心理健康与个人发展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通过教师的讲解，使学生了解心理健康的基本知识和理论。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互动讨论法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结合实际案例，引导学生分析、讨论和反思，加深对心理健康问题的认识。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组织学生进行小组讨论，分享自己的心理体验和感受，促进彼此之间的交流和理解。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教案实施过程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94" r="23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课堂氛围的营造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这次心理健康教案中，我特别注重课堂氛围的营造，通过使用轻松的音乐、明亮的色彩和友好的语言，为学生创造了一个积极、开放和接纳的学习环境。这样的氛围有助于缓解学生的紧张情绪，使他们更愿意参与课堂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课堂互动的增加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为了进一步活跃课堂氛围，我增加了更多的互动环节，如小组讨论、角色扮演和分享体验等。这些互动活动不仅提高了学生的参与度，还促进了学生之间的交流与合作，增强了班级凝聚力。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为了提高学生的参与度，我特别注重教案的设计，使其更加贴近学生的生活和兴趣。例如，通过使用与他们相关的案例、故事和游戏，吸引学生的注意力，激发他们的好奇心和探究欲望。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激发学生的兴趣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在活动中，我及时对学生的表现给予反馈和鼓励，使他们感受到自己的努力得到了认可。这种正面的激励有效地提高了学生的自信心，促使他们更积极地参与课堂活动。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及时反馈与鼓励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一名心理健康教师，我深知自己的专业素养对于教案的实施至关重要。因此，在这次教案中，我充分运用了自己的专业知识，为学生提供科学、准确的信息和指导。同时，我也积极寻求反馈和建议，以不断提升自己的教学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教师的专业素养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除了专业知识的传授外，我还特别注重给予学生情感上的支持。通过关心、倾听和共情，我努力让学生感受到温暖和安全，使他们更愿意打开心扉、分享自己的感受和经历。这种情感的支持对于学生的心理健康发展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教师的情感支持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教师表现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教案效果评估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基本掌握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在本次心理健康教案中，大部分学生能够基本掌握关于多彩的兴趣的相关知识，包括兴趣的定义、兴趣的作用以及如何培养良好的兴趣爱好等。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https://d.book118.com/766231024130010052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2024-09-18T23:49:35.840</cp:lastPrinted>
  <dcterms:created xsi:type="dcterms:W3CDTF">2024-09-18T15:49:35Z</dcterms:created>
  <dcterms:modified xsi:type="dcterms:W3CDTF">2024-09-18T15:49:38Z</dcterms:modified>
</cp:coreProperties>
</file>