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963CB-621E-4DC3-A55F-0EBBC4158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8BCA7-1AEF-4B09-BC44-30B2E86CC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FDFE2-CE8F-4331-B571-062E86BB8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053E6-FCFA-40D2-B76B-D2370CC9F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35C677-02AD-4B4A-81C9-1B01A0353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8FDCAA-24DE-4AB8-87D2-8211CDDF7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CE33D5-BA40-45D9-8B70-64B6776BB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4A767-CCC4-460E-AFDD-D671D6E1E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666E6-7199-4675-AA4C-56FB79449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8F6E7-523A-44DD-869A-13ADEEE55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D15AB-E748-4BEF-9053-6706250C5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330241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绩效考核助力基层提升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基层员工绩效考核现状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绩效考核对基层员工的影响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绩效考核助力基层提升策略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案例分析：某企业基层员工绩效考核实践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377" b="123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绩效考核是一种对基层员工工作表现进行定期评估的管理工具，旨在通过量化和定性评估，全面、客观地反映员工的工作绩效。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通过绩效考核，可以激励员工积极工作、提升工作效率和质量，同时为企业的管理决策提供依据，促进企业和员工的共同发展。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绩效考核应遵循公平、公正、公开的原则，确保评估结果的真实性和客观性。同时，考核应具有可操作性和可衡量性，以便于实施和管理。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绩效考核可采用多种方法，如目标管理法、360度反馈法、关键绩效指标法等。具体方法应根据企业的实际情况和考核目的进行选择和设计。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绩效考核周期可根据企业的实际情况进行设置，通常包括年度考核、季度考核、月度考核等。不同周期的考核重点和内容应有所不同，以全面评估员工的工作表现。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绩效考核流程通常包括目标设定、绩效计划、绩效执行、绩效评估、绩效反馈和绩效改进等环节。企业应建立完善的考核流程，确保考核工作的顺利进行。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基层员工绩效考核现状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3" b="7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考核内容与指标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工作业绩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主要包括任务完成情况、工作效率、工作质量等方面的考核，通常以量化的形式进行衡量，如销售额、生产数量、客户满意度等。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考核员工的专业技能、知识水平、解决问题的能力等，可以通过考试、测评、360度反馈等方式进行评估。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评估员工的工作积极性、责任心、团队合作精神等，通常通过上级、同事、下级等多方面的反馈来进行评价。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通过设定明确的工作目标和考核标准，对员工实际工作成果进行衡量和评价，强调结果导向。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通过上级、下级、同事、客户等多方面的反馈，全面评估员工的工作表现，提高评估的客观性和准确性。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通过对关键绩效指标的设定和考核，衡量员工的工作成果和贡献，关注重点工作和目标。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考核方式与工具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198" r="2319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根据绩效考核结果，对员工薪酬进行相应调整，激励员工继续努力提升工作表现。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薪酬调整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将绩效考核结果作为员工晋升的重要依据，选拔出表现优秀的员工晋升到更高层次的职位。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职位晋升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针对绩效考核中发现的员工能力短板和不足之处，制定相应的培训计划和发展措施，帮助员工提升能力和素质。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通过绩效考核结果的反馈和应用，激发员工的工作积极性和动力，增强员工的归属感和忠诚度。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考核结果与应用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绩效考核对基层员工的影响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形成良性竞争氛围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绩效考核的公开、公平、公正原则有助于在团队内部形成良性竞争氛围，推动员工主动提升自己的工作表现。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明确工作目标与方向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通过绩效考核，基层员工可以更清楚地了解自己的工作目标和方向，从而更有针对性地进行工作。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增强自我驱动力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绩效考核结果与员工的薪酬、晋升等挂钩，可以激发员工的自我驱动力，使其更加积极地投入工作。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提升工作积极性与主动性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发现自身不足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通过绩效考核的反馈，员工可以更加清晰地认识到自己的不足之处，为制定个人提升计划提供依据。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提供培训与发展机会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针对绩效考核中暴露出的问题，企业可以为员工提供相应的培训和发展机会，帮助员工提升能力。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鼓励创新与学习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绩效考核可以鼓励员工在工作中不断创新和学习新知识、新技能，以适应不断变化的市场环境和企业需求。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https://d.book118.com/766233024145010044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2024-09-13T01:35:32.647</cp:lastPrinted>
  <dcterms:created xsi:type="dcterms:W3CDTF">2024-09-12T17:35:32Z</dcterms:created>
  <dcterms:modified xsi:type="dcterms:W3CDTF">2024-09-12T17:35:34Z</dcterms:modified>
</cp:coreProperties>
</file>