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A7E99-5A59-49DB-8530-BC1917E2C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706D6-EA6B-481B-9A42-928C8CFE9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3610A-9441-4355-9B63-959D0B500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97A56-A39C-4F91-9715-CCDEEDC31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1024CA-3421-4E9D-AFE9-22E61E5D3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48C490-9A0D-4A5F-9204-D62877796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B3D8D4-49B0-48CD-AD01-89D43709F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A38A9A-5ADF-48DB-AA09-C23C0E6A2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DCE29-9212-4A9D-807F-36454A99D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BC6F0-21C9-4FFB-A18F-1B60C9BAB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BB02D-39D1-4773-A092-14A23FE27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33133041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肛周脓肿术前术后护理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肛周脓肿概述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康复与预防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肛周脓肿概述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肛周脓肿是指肛门周围软组织和间隙发生化脓性感染，形成脓肿。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肛周疼痛、红肿、发热、肛门坠胀感、排便困难等。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肛周脓肿的常见病因包括肛门腺体感染、肛门裂、痔疮、肛瘘等。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肛周脓肿的病理过程包括炎症反应、脓肿形成和扩散等阶段，可引起组织坏死和脓毒血症。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肛周脓肿的诊断主要依据症状和体格检查，有时需要辅助实验室检查和影像学检查。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肛周脓肿需要与其他肛门疾病如痔疮、肛瘘、肛门裂等进行鉴别诊断。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对患者的紧张、焦虑等情绪进行疏导，向患者及家属解释手术的必要性及安全性，增强患者的信心。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知识宣教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向患者及家属介绍肛周脓肿的发病机制、手术过程、术后恢复等方面的知识，提高患者的认知水平。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473" r="1147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术前禁食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术前需禁食6-8小时，以免影响手术操作和术后恢复。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术前饮食调整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指导患者术前一周内避免进食辛辣、刺激性食物，以免加重病情。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便后清洁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指导患者在术前保持良好的排便习惯，便后用温水清洗肛门周围皮肤，保持清洁干燥。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根据手术需要，协助医生进行肛门周围的备皮工作，即剃除毛发、清洁皮肤，为手术做好准备。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https://d.book118.com/766233133041010043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2024-09-11T02:33:11.759</cp:lastPrinted>
  <dcterms:created xsi:type="dcterms:W3CDTF">2024-09-10T18:33:11Z</dcterms:created>
  <dcterms:modified xsi:type="dcterms:W3CDTF">2024-09-10T18:33:13Z</dcterms:modified>
</cp:coreProperties>
</file>