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4EC8-F5D0-45C0-BFFC-8B3CEEE16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3C366-2927-4782-8DC8-737A91A1F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23FD6-2D20-4425-B89C-45D64B220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DDD52-4833-4106-B76D-65C67FD0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5E46B9-F092-47C1-8807-5EC60756B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0DA39A-2AB4-4F0E-9F3A-B909530CF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C282E-7C7A-459F-94AE-0CF070FF5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55095-980B-44B2-84B5-F2044E830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2DD1A-09C6-4E50-863E-B89446DF6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0E0FC-F9FC-4903-919A-F1A5BEFF1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57532-E9B0-4BBA-B1B7-877930C01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234022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心理健康国培研修总结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社会压力与心理问题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随着社会竞争压力的增大，越来越多的人面临心理问题，如焦虑、抑郁等。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心理健康服务需求增长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公众对心理健康服务的需求日益增长，需要专业人员进行干预和治疗。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政府重视心理健康工作，推出相关政策支持心理健康服务的普及和提高。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培养专业人才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培养具备专业素养和技能的心理健康服务人才，满足社会需求。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促进心理健康服务发展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推动心理健康服务的普及和发展，提高公众对心理健康的认知和重视程度。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提高心理健康服务水平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通过培训，提高心理健康服务人员的专业知识和技能，提升服务质量。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心理咨询与治疗理论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介绍心理咨询与治疗的基本理论和方法，包括认知行为疗法、人本主义疗法等。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心理健康基本概念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讲解心理健康的定义、标准、影响因素等，帮助学员建立正确的心理健康观念。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心理问题识别与评估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介绍常见心理问题的表现、评估方法及干预措施，提高学员对心理问题的识别和应对能力。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学员分组进行角色扮演，模拟心理咨询过程，提高学员的实际操作能力。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心理咨询实践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心理干预技巧训练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心理健康活动设计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通过案例分析、小组讨论等形式，训练学员在实践中运用心理干预技巧。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教授如何设计针对不同年龄段和需求的心理健康活动，增强学员的活动组织能力。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实践课程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学员分组针对某一主题进行深入讨论，分享心得体会，促进学员之间的交流与合作。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鼓励学员在课堂上提问、发表观点，激发学员的学习热情和参与度。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引导学员对所学内容进行反思和总结，加深对心理健康领域的理解。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互动与讨论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https://d.book118.com/766234022002010100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2024-09-23T18:21:28.538</cp:lastPrinted>
  <dcterms:created xsi:type="dcterms:W3CDTF">2024-09-23T10:21:28Z</dcterms:created>
  <dcterms:modified xsi:type="dcterms:W3CDTF">2024-09-23T10:21:30Z</dcterms:modified>
</cp:coreProperties>
</file>