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8301AAB-E011-483B-973D-4CE6C0CFD51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08E98-CFE7-4076-B29D-D10674059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F5645-CDF0-4D45-B7B8-5397E7D4A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CFB3C-98DD-4DC0-9DE1-7B8A9DFB8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A84153-56D4-41A2-81B3-695182DA4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C3FC61-CC22-488A-90A0-767742BB9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0FD2AE-B597-4C58-BE4B-CDAEC3C1B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25E0FD-618C-43A9-AC44-8C8D6E0A2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50F940-7611-4BCE-BDFB-571196A8C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AE23E-EAB7-4625-8565-F8B8B12C3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9D154-F854-4652-8F63-42E91010E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49201-2DD0-4490-9868-1DF5DB7DA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8F6B500-5EC6-43C9-802C-DC8E659D0F0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C756014-CC13-4CF9-B8BF-37949AD7BB0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234240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企业管理者礼仪培训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企业管理者礼仪培训的重要性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企业管理者仪容仪表的重要性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企业管理者言谈举止的重要性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企业管理者礼仪礼节的要点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企业管理者待客礼仪的重要性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企业管理者礼仪培训的实施与效果评估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企业管理者礼仪培训的重要性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企业管理者礼仪培训概述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礼仪培训是企业管理者必备的基本素质。重视礼仪培训可以提升企业形象和员工素质，有助于建立良好的企业文化和团队精神。此外，礼仪培训能够提升管理者的沟通和协调能力。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礼仪培训对企业管理者的意义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提升企业形象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塑造专业形象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增加个人魅力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增强自信心与亲和力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提升管理水平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提高领导力和管理效率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建立团队精神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促进团队合作和员工激情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形象管理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仪容仪表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言谈举止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礼仪礼节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礼仪待客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礼仪培训的培训方式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面对面学习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线下集中培训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实战演练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模拟实战演练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在线学习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线上网络培训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企业管理者仪容仪表的重要性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仪容仪表在企业管理中的作用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展示职业素养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彰显专业形象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建立领导风范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增强自信心和亲和力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展现专业能力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提升职业素质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仪容仪表的基本要素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选择适合场合的服装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保持干净整洁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仪表整洁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注意站姿坐姿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体态仪容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文明礼貌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仪容修养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仪容仪表的改善方法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要提升仪容仪表形象，首先应定期理发修容，注意服装搭配，练习优雅姿态，培养良好生活习惯。这些方法将有助于打造出更加专业、自信的形象，提升职业素质。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控制体重保持体态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合理饮食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适量运动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勤洗漱保持口气清新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刷牙漱口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注意口腔卫生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注意修饰细节，如指甲修剪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修剪整齐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保持清洁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仪容仪表的日常维护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定期保养皮肤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保持肌肤健康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润泽皮肤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仪容仪表的日常维护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保持肌肤健康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定期保养皮肤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合理饮食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控制体重保持体态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刷牙漱口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勤洗漱保持口气清新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修剪整齐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注意修饰细节，如指甲修剪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企业管理者言谈举止的重要性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言谈举止对管理者形象的影响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管理者的言谈举止不仅仅是一种表面的形象，更是体现修养和教养的象征。通过言谈举止展现的专业素质和领导能力，可以有效地影响沟通与问题解决的效果。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企业管理者应该避免的不良言行举止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精益求精，细节决定成败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漫不经心、不细致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以礼相待，言行举止要符合职业礼仪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言语粗鲁、不礼貌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言而有信，信守承诺，树立良好口碑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随意承诺、不守信用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尊重每个成员，增强团队凝聚力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不尊重他人、不关心团队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练习表达清晰明了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避免语言模糊不清的表达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有效传达想法与意图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培养亲和力和幽默感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增进与员工之间的互动和信任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活跃工作氛围，轻松处理情绪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注意语言文明与礼貌用语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用词得体，不冒犯他人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积极传播正能量，建设和谐氛围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企业管理者言谈举止的培养方法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多听少说，注重倾听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倾听他人意见，体察团队需求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获得更多反馈，提升领导能力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企业管理者言谈举止的技巧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避免讲话过快激动或过慢沉闷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控制说话节奏和音量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激励团队，增强凝聚力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学会表达感谢和鼓励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肢体语言能够增强表达效果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学会合理运用肢体语言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管理者的言谈举止直接关系到企业形象和团队凝聚力，通过培养良好的言谈举止，可以提升领导者的整体形象，增强团队合作效率。管理者应该不断学习、改进自身的沟通技巧，才能更好地领导团队走向成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企业管理者礼仪礼节的要点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企业管理者应具备的基本礼仪礼节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企业管理者在工作中应当尊重他人、保持礼貌谦和的态度。同时，也需要注重自身的仪表仪容，注意细节，善于表达感谢和赞美他人。这些基本礼仪礼节是展现一个企业管理者职业素养的重要方面。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https://d.book118.com/766234240012010104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企业管理者礼仪培训</vt:lpstr>
      <vt:lpstr>目录</vt:lpstr>
      <vt:lpstr>第1章 企业管理者礼仪培训的重要性</vt:lpstr>
      <vt:lpstr> </vt:lpstr>
      <vt:lpstr>礼仪培训对企业管理者的意义</vt:lpstr>
      <vt:lpstr>礼仪培训的内容</vt:lpstr>
      <vt:lpstr>礼仪培训的培训方式</vt:lpstr>
      <vt:lpstr>第2章 企业管理者仪容仪表的重要性</vt:lpstr>
      <vt:lpstr>仪容仪表在企业管理中的作用</vt:lpstr>
      <vt:lpstr>仪容仪表的基本要素</vt:lpstr>
      <vt:lpstr> </vt:lpstr>
      <vt:lpstr>仪容仪表的日常维护</vt:lpstr>
      <vt:lpstr>仪容仪表的日常维护</vt:lpstr>
      <vt:lpstr>第3章 企业管理者言谈举止的重要性</vt:lpstr>
      <vt:lpstr> </vt:lpstr>
      <vt:lpstr>企业管理者应该避免的不良言行举止</vt:lpstr>
      <vt:lpstr>企业管理者言谈举止的培养方法</vt:lpstr>
      <vt:lpstr>企业管理者言谈举止的技巧</vt:lpstr>
      <vt:lpstr>总结</vt:lpstr>
      <vt:lpstr>第四章 企业管理者礼仪礼节的要点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2024-09-29T14:40:35.276</cp:lastPrinted>
  <dcterms:created xsi:type="dcterms:W3CDTF">2024-09-29T06:40:35Z</dcterms:created>
  <dcterms:modified xsi:type="dcterms:W3CDTF">2024-09-29T06:40:37Z</dcterms:modified>
</cp:coreProperties>
</file>