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3A5FB-8F9D-464C-94B3-AE559DB77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7531B7-90AA-499A-BBCD-4364F2E5F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12F69B-731A-4DE3-AAF6-BB32FEE5D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2E65D8-2EF6-4BBE-8403-EEC190A3B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BCF065-8DB1-493B-8D0E-312EFC72A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49ECAE-D66B-4CB9-9C67-65554083E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28DD96-4BD3-475D-8537-724E65485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F086C5-6957-4724-800F-4B1A72717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DCBE38-C0CC-4663-AE80-7A4BABBD0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33106-7F83-43B8-9A92-4D5E19071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F1210-DAC8-4935-BC55-72BA0FF97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24010420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肺源性心脏病的护理查房PPT课件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肺源性心脏病概述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肺源性心脏病患者的护理评估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肺源性心脏病患者的护理措施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肺源性心脏病患者的健康教育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肺源性心脏病患者的心理护理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肺源性心脏病患者的康复护理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肺源性心脏病概述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肺源性心脏病（肺心病）是由于慢性支气管、肺部疾病或严重胸廓畸形导致肺动脉高压，进而引起右心肥厚、扩大，甚至发生右心衰竭的心脏病。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肺心病可分为急性和慢性两类，以慢性为主，急性肺心病多由急性肺部疾病引起，慢性肺心病多由慢性阻塞性肺疾病引起。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慢性阻塞性肺疾病、支气管哮喘、支气管扩张、肺结核等慢性肺部疾病均可引起肺动脉高压，进而导致肺心病。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慢性肺部疾病导致肺组织结构和功能异常，引起肺血管阻力增加和肺动脉高压，长期肺动脉高压导致右心肥厚、扩大，最终发生右心衰竭。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4" r="316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肺心病患者常有咳嗽、咳痰、气喘等症状，随着病情加重可出现乏力、呼吸困难、下肢水肿等表现。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根据患者病史、临床表现和相关检查结果（如心电图、超声心动图、X线胸片等）进行综合诊断。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肺源性心脏病患者的护理评估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了解患者肺源性心脏病的病情状况，为制定个性化的护理方案提供依据。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通过观察、询问、体查和必要的实验室检查，收集患者的病史、症状、体征和相关检查结果。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250" r="17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相关检查结果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询问患者的既往史、家族史、用药史等，了解患者的基础疾病和用药情况。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评估患者是否有呼吸困难、咳嗽、咳痰、乏力等症状，了解症状的严重程度和变化情况。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观察患者的生命体征，包括体温、脉搏、呼吸、血压等，以及心肺听诊情况。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查看患者的实验室检查、心电图、胸片等检查结果，了解患者的病情状况和心肺功能。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将评估结果详细记录在护理记录中，包括患者的病史、症状、体征、检查结果等信息。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根据评估结果，向医生汇报患者的病情状况和护理建议，为医生制定治疗方案提供参考。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评估结果记录与报告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肺源性心脏病患者的护理措施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定期开窗通风，保持室内空气流通，减少病菌滋生。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保持室内空气新鲜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根据患者病情，合理安排休息与活动，避免过度劳累。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给予高蛋白、高热量、易消化的食物，保持营养均衡。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关注患者心理状态，给予心理支持和疏导，增强治疗信心。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一般护理措施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特殊护理措施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密切观察患者生命体征，如呼吸、心率、血压等，及时发现病情变化。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保持呼吸道通畅，协助患者排痰，预防肺部感染。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根据病情需要，遵医嘱给予氧气吸入，注意观察氧疗效果。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遵医嘱使用药物，注意观察药物疗效和不良反应。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病情观察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呼吸道护理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氧疗护理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药物治疗护理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https://d.book118.com/766240104200010031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2024-08-30T10:49:36.916</cp:lastPrinted>
  <dcterms:created xsi:type="dcterms:W3CDTF">2024-08-30T02:49:36Z</dcterms:created>
  <dcterms:modified xsi:type="dcterms:W3CDTF">2024-08-30T02:49:38Z</dcterms:modified>
</cp:coreProperties>
</file>