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7C9FE-C06E-4DE5-8D97-0311104D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F95F4-EC87-47C6-A56E-2C4BD1A06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E0181-936E-4EDA-BB37-A49899A9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9A493-5AE2-45D1-A629-69A92ADB6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22939-C206-49B6-95D4-4C5792AB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5AD13-9BEE-4E3C-9ED8-B1AF22171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4F290F-C185-49E3-9DBE-A46C3108A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CD2F4-6D3F-4D0B-8935-B22F2D73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A6896-13C8-489B-ACC5-58EEA70AF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9B19D-0C9B-4103-9781-04A24BD8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EEF10-7DA8-4672-9F08-E28FBD9AD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4012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服装销售实践心得体会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服装销售的基本技巧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服装销售的实践经验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对服装销售的深入思考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服装销售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通过各种渠道和方式将服装产品销售给消费者，满足其穿着需求。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实践心得体会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通过实际参与服装销售活动，获得对销售过程、技巧、市场等方面的深刻理解和体验。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1" r="314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70" r="277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作为销售人员，需要不断学习和掌握新的销售技巧，以适应市场变化和客户需求。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当前服装市场竞争激烈，消费者需求多样化，销售渠道多元化。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服装销售的基本技巧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深入了解所售服装的款式、面料、尺码、价格等信息，以便能够准确回答顾客的疑问，提供合适的建议。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了解所售品牌的设计理念、品牌特色和市场定位，有助于更好地向顾客传达产品的价值和特点。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熟悉品牌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以热情、友好的态度迎接顾客，让他们感受到温馨和专业的服务。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认真倾听顾客的需求和意见，并提供有针对性的建议，增强顾客的购物体验。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引导顾客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通过观察顾客的喜好和需求，主动推荐适合他们的服装款式，激发他们的购买欲望。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根据不同的情况和顾客类型，灵活运用销售技巧，促成交易的达成。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06" r="20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服装销售的实践经验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https://d.book118.com/766240120015010100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2024-09-23T23:09:23.290</cp:lastPrinted>
  <dcterms:created xsi:type="dcterms:W3CDTF">2024-09-23T15:09:23Z</dcterms:created>
  <dcterms:modified xsi:type="dcterms:W3CDTF">2024-09-23T15:09:25Z</dcterms:modified>
</cp:coreProperties>
</file>