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8EF80-CE5B-4E81-8CA4-8DD98070E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12681-3D26-437B-AABA-C4DDE4574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D1DD8-4AC0-4D59-AC71-7FAEACD06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2A886-A3AB-4391-8653-D3BD0D664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6275E-6942-4A58-AA78-3684965E0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F0080E-B3A0-4506-B852-99A21C8C7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E9303-8FF1-4A09-80D3-EB64E40A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101DF-74C6-4CF2-B934-CD66A7D35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3D957-D516-477E-B914-AF0B40F68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A64AF-2775-4685-9F87-2CB80699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51A2C-074F-43F5-B827-56335FDC6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063" r:id="rId2"/>
    <p:sldLayoutId id="2147484064" r:id="rId3"/>
    <p:sldLayoutId id="2147484065" r:id="rId4"/>
    <p:sldLayoutId id="2147484066" r:id="rId5"/>
    <p:sldLayoutId id="2147484067" r:id="rId6"/>
    <p:sldLayoutId id="2147484068" r:id="rId7"/>
    <p:sldLayoutId id="2147484069" r:id="rId8"/>
    <p:sldLayoutId id="2147484070" r:id="rId9"/>
    <p:sldLayoutId id="2147484071" r:id="rId10"/>
    <p:sldLayoutId id="214748407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4115201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佳能EOS-5D基本操作说明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AA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相机基本设置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镜头与对焦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拍摄参数设置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存储与浏览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其他常用功能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相机基本设置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开机与关机</a:t>
            </a:r>
            <a:endParaRPr lang="zh-CN" altLang="en-US"/>
          </a:p>
        </p:txBody>
      </p:sp>
      <p:sp>
        <p:nvSpPr>
          <p:cNvPr id="104889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注意事项：在关机前，请确保相机的存储卡已取出，以免损坏相机或丢失照片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电池充电：使用原装充电器为电池充电，确保电池电量充足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开机：按下电源按钮，等待相机启动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关机：再次按下电源按钮，确认关机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模式转盘选择</a:t>
            </a:r>
            <a:endParaRPr lang="zh-CN" altLang="en-US"/>
          </a:p>
        </p:txBody>
      </p:sp>
      <p:sp>
        <p:nvSpPr>
          <p:cNvPr id="104895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模式转盘位于相机顶部，用于设置拍摄模式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模式转盘上有多种模式可供选择，如全自动、优先光圈、优先快门速度等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选择全自动模式时，相机会自动调整光圈和快门速度，适合初学者使用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选择优先光圈模式时，用户可以手动调整光圈大小，适合需要控制景深的拍摄场景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选择优先快门速度模式时，用户可以手动调整快门速度，适合拍摄运动场景或需要控制曝光时间的拍摄场景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调整曝光模式</a:t>
            </a:r>
            <a:endParaRPr lang="zh-CN" altLang="en-US"/>
          </a:p>
        </p:txBody>
      </p:sp>
      <p:sp>
        <p:nvSpPr>
          <p:cNvPr id="1049018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优先光圈：手动设置光圈值，相机自动调整快门速度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曝光模式：自动、优先光圈、优先快门、手动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自动曝光：相机自动调整光圈和快门速度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优先快门：手动设置快门速度，相机自动调整光圈值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手动曝光：手动设置光圈和快门速度，相机不参与调整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调整测光模式</a:t>
            </a:r>
            <a:endParaRPr lang="zh-CN" altLang="en-US"/>
          </a:p>
        </p:txBody>
      </p:sp>
      <p:sp>
        <p:nvSpPr>
          <p:cNvPr id="1049092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测光模式介绍：评价测光、局部测光、点测光、中央重点平均测光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评价测光：适合大多数场景，自动评估整个画面的亮度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局部测光：适合拍摄逆光或背景与主体亮度差异较大的场景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点测光：适合拍摄主体与背景亮度差异较大的场景，如人像摄影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中央重点平均测光：适合拍摄主体在中央，背景与主体亮度差异不大的场景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镜头与对焦</a:t>
            </a:r>
            <a:endParaRPr lang="zh-CN" altLang="en-US"/>
          </a:p>
        </p:txBody>
      </p:sp>
      <p:sp>
        <p:nvSpPr>
          <p:cNvPr id="10491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镜头安装与拆卸</a:t>
            </a:r>
            <a:endParaRPr lang="zh-CN" altLang="en-US"/>
          </a:p>
        </p:txBody>
      </p:sp>
      <p:sp>
        <p:nvSpPr>
          <p:cNvPr id="104919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镜头安装：将镜头卡口对准相机机身卡口，轻轻旋转至锁定位置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镜头拆卸：按住镜头释放按钮，同时旋转镜头至解锁位置，然后轻轻取下镜头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注意事项：安装和拆卸镜头时，务必关闭相机电源，避免损坏相机和镜头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清洁镜头：使用专用的镜头清洁剂和擦镜纸，轻轻擦拭镜头表面，避免使用硬物刮擦镜头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对焦模式选择</a:t>
            </a:r>
            <a:endParaRPr lang="zh-CN" altLang="en-US"/>
          </a:p>
        </p:txBody>
      </p:sp>
      <p:sp>
        <p:nvSpPr>
          <p:cNvPr id="104923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自动对焦：适合大多数拍摄场景，相机自动选择对焦点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手动对焦：适合需要精确控制对焦点的场景，如微距摄影、夜景摄影等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单点对焦：适合拍摄静止物体，可以精确控制对焦点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连续对焦：适合拍摄运动中的物体，相机会自动跟踪对焦点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单点对焦与多点对焦</a:t>
            </a:r>
            <a:endParaRPr lang="zh-CN" altLang="en-US"/>
          </a:p>
        </p:txBody>
      </p:sp>
      <p:sp>
        <p:nvSpPr>
          <p:cNvPr id="104927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多点对焦：同时对画面中的多个点进行对焦，适合拍摄动态物体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单点对焦：只对画面中的一个点进行对焦，适合拍摄静态物体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单点对焦的优点：准确度高，适合拍摄细节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多点对焦的优点：快速捕捉动态物体，提高拍摄成功率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对焦锁定功能</a:t>
            </a:r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什么是对焦锁定：在拍摄过程中，将焦点锁定在特定位置，以便在拍摄过程中保持清晰的图像。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如何使用对焦锁定：在相机菜单中，找到“对焦锁定”选项，并设置为“开启”。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对焦锁定的应用场景：在拍摄运动物体、风景、人像等需要保持清晰焦点的场景中，对焦锁定功能非常有用。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注意事项：在使用对焦锁定功能时，需要注意保持相机的稳定，以免影响拍摄效果。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拍摄参数设置</a:t>
            </a:r>
            <a:endParaRPr lang="zh-CN" altLang="en-US"/>
          </a:p>
        </p:txBody>
      </p:sp>
      <p:sp>
        <p:nvSpPr>
          <p:cNvPr id="10493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调整ISO感光度</a:t>
            </a:r>
            <a:endParaRPr lang="zh-CN" altLang="en-US"/>
          </a:p>
        </p:txBody>
      </p:sp>
      <p:sp>
        <p:nvSpPr>
          <p:cNvPr id="10494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ISO感光度定义：衡量相机对光的敏感程度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调整方法：通过相机菜单或快捷键设置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影响因素：ISO越高，照片越亮，但噪点越多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建议：根据拍摄环境和需求选择合适的ISO感光度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https://d.book118.com/766241152014010043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佳能EOS-5D基本操作说明</vt:lpstr>
      <vt:lpstr>目录</vt:lpstr>
      <vt:lpstr>相机基本设置</vt:lpstr>
      <vt:lpstr>开机与关机</vt:lpstr>
      <vt:lpstr>模式转盘选择</vt:lpstr>
      <vt:lpstr>调整曝光模式</vt:lpstr>
      <vt:lpstr>调整测光模式</vt:lpstr>
      <vt:lpstr>镜头与对焦</vt:lpstr>
      <vt:lpstr>镜头安装与拆卸</vt:lpstr>
      <vt:lpstr>对焦模式选择</vt:lpstr>
      <vt:lpstr>单点对焦与多点对焦</vt:lpstr>
      <vt:lpstr>对焦锁定功能</vt:lpstr>
      <vt:lpstr>拍摄参数设置</vt:lpstr>
      <vt:lpstr>调整ISO感光度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2024-09-10T20:38:22.828</cp:lastPrinted>
  <dcterms:created xsi:type="dcterms:W3CDTF">2024-09-10T12:38:22Z</dcterms:created>
  <dcterms:modified xsi:type="dcterms:W3CDTF">2024-09-10T12:38:24Z</dcterms:modified>
</cp:coreProperties>
</file>