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B88E-0B9C-4186-BC7F-F4BAA8DF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30DD7-787F-4089-9754-FD3E2765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7EBF6-A258-45DC-BDCC-C340DA12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476C3-5E83-40DD-990D-BF0502BB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C0092-B1B7-488D-A5C0-2624496F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9BD98-58CF-4226-9984-14C015458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13EB2-5E59-4091-91D4-338A4003E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625DD-A349-424D-AB3E-8F8DDBD63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3FCC8-B55C-491C-AF8C-B5240CE7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37E1D-5EC1-4182-887F-6C89720D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DD82-CA67-4743-AB79-EAB17E4E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5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6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9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422402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环境监测在医院消毒中的应用及意义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79" name="圆角矩形 78"/>
          <p:cNvSpPr/>
          <p:nvPr>
            <p:custDataLst>
              <p:tags r:id="rId5"/>
            </p:custDataLst>
          </p:nvPr>
        </p:nvSpPr>
        <p:spPr>
          <a:xfrm>
            <a:off x="5802630" y="8515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6009005" y="93535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6830695" y="93599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环境监测在医院消毒中的重要性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>
            <a:off x="5802630" y="228219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9"/>
            </p:custDataLst>
          </p:nvPr>
        </p:nvSpPr>
        <p:spPr>
          <a:xfrm>
            <a:off x="6009005" y="236601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0"/>
            </p:custDataLst>
          </p:nvPr>
        </p:nvSpPr>
        <p:spPr>
          <a:xfrm>
            <a:off x="6830695" y="236664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环境监测在医院消毒中的应用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11"/>
            </p:custDataLst>
          </p:nvPr>
        </p:nvSpPr>
        <p:spPr>
          <a:xfrm>
            <a:off x="5802630" y="371284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12"/>
            </p:custDataLst>
          </p:nvPr>
        </p:nvSpPr>
        <p:spPr>
          <a:xfrm>
            <a:off x="6009005" y="379666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13"/>
            </p:custDataLst>
          </p:nvPr>
        </p:nvSpPr>
        <p:spPr>
          <a:xfrm>
            <a:off x="6830695" y="379730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charset="-122"/>
                <a:sym typeface="+mn-ea"/>
              </a:rPr>
              <a:t>环境监测在医院消毒中的意义</a:t>
            </a:r>
            <a:endParaRPr lang="en-US" altLang="zh-CN" sz="2000" b="1" err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4"/>
            </p:custDataLst>
          </p:nvPr>
        </p:nvSpPr>
        <p:spPr>
          <a:xfrm>
            <a:off x="5802630" y="51435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5"/>
            </p:custDataLst>
          </p:nvPr>
        </p:nvSpPr>
        <p:spPr>
          <a:xfrm>
            <a:off x="6009005" y="522732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5" name="标题"/>
          <p:cNvSpPr txBox="1"/>
          <p:nvPr>
            <p:custDataLst>
              <p:tags r:id="rId16"/>
            </p:custDataLst>
          </p:nvPr>
        </p:nvSpPr>
        <p:spPr>
          <a:xfrm>
            <a:off x="6830695" y="522795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charset="-122"/>
                <a:sym typeface="+mn-ea"/>
              </a:rPr>
              <a:t>环境监测在医院消毒中的未来发展</a:t>
            </a:r>
            <a:endParaRPr lang="en-US" altLang="zh-CN" sz="2000" b="1" err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环境监测在医院消毒中的重要性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预防和控制医院感染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环境监测的重要性：及时发现和预防医院感染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环境监测的方法：定期检测、实时监测、快速检测等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环境监测的指标：空气、水质、表面卫生等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环境监测的效果：降低医院感染率，提高医疗质量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保障患者和医务人员的健康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环境监测可以及时发现消毒过程中的问题，确保消毒效果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环境监测可以预防医院感染，降低患者和医务人员的感染风险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环境监测可以评估消毒措施的效果，为改进消毒工作提供依据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环境监测可以提高医院管理水平，增强患者和医务人员的信任感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提高医疗质量和安全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环境监测可以预防医院感染，降低患者感染风险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环境监测可以及时发现医院消毒中的问题，提高消毒效果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环境监测可以确保医疗设备的清洁和消毒，提高医疗质量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环境监测可以提高医护人员的消毒意识和操作技能，降低医疗事故发生率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环境监测在医院消毒中的应用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监测医院环境卫生状况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监测内容：空气、水质、表面卫生等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监测方法：采用专业仪器和设备进行采样和分析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监测频率：根据医院实际情况和消毒需求确定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监测结果：及时反馈给相关部门，以便采取相应措施进行消毒和改善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评估消毒效果和安全性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环境监测的重要性：确保消毒效果和安全性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监测方法：采用物理、化学、生物等方法进行监测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监测指标：包括空气、水质、表面卫生等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监测频率：根据医院消毒需求和规定进行定期或不定期监测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监测结果分析：对监测数据进行分析，评估消毒效果和安全性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改进措施：根据监测结果提出改进措施，提高消毒效果和安全性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指导医院消毒工作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环境监测可以监测消毒过程中的温度和湿度，确保消毒效果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环境监测可以监测消毒后的残留物，避免对患者造成伤害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环境监测可以监测消毒剂的浓度和作用时间，确保消毒效果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环境监测可以帮助医院了解消毒效果，及时调整消毒方案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https://d.book118.com/766242240242010043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YPE" val="b"/>
  <p:tag name="KSO_WM_UNIT_USESOURCEFORMAT_APPLY" val="0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4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4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4*l_h_i*1_2_1"/>
  <p:tag name="KSO_WM_UNIT_INDEX" val="1_2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4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4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4*l_h_i*1_4_1"/>
  <p:tag name="KSO_WM_UNIT_INDEX" val="1_4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9.xml><?xml version="1.0" encoding="utf-8"?>
<p:tagLst xmlns:p="http://schemas.openxmlformats.org/presentationml/2006/main">
  <p:tag name="KSO_WM_TEMPLATE_CATEGORY" val="custom"/>
  <p:tag name="KSO_WM_TEMPLATE_INDEX" val="20230897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TEMPLATE_CATEGORY" val="custom"/>
  <p:tag name="KSO_WM_TEMPLATE_INDEX" val="20230897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Calibri Light</vt:lpstr>
      <vt:lpstr>Office Theme</vt:lpstr>
      <vt:lpstr>环境监测在医院消毒中的应用及意义</vt:lpstr>
      <vt:lpstr>目录</vt:lpstr>
      <vt:lpstr>环境监测在医院消毒中的重要性</vt:lpstr>
      <vt:lpstr>预防和控制医院感染</vt:lpstr>
      <vt:lpstr>保障患者和医务人员的健康</vt:lpstr>
      <vt:lpstr>提高医疗质量和安全</vt:lpstr>
      <vt:lpstr>环境监测在医院消毒中的应用</vt:lpstr>
      <vt:lpstr>监测医院环境卫生状况</vt:lpstr>
      <vt:lpstr>评估消毒效果和安全性</vt:lpstr>
      <vt:lpstr>指导医院消毒工作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2024-09-12T03:07:41.427</cp:lastPrinted>
  <dcterms:created xsi:type="dcterms:W3CDTF">2024-09-11T19:07:41Z</dcterms:created>
  <dcterms:modified xsi:type="dcterms:W3CDTF">2024-09-11T19:07:43Z</dcterms:modified>
</cp:coreProperties>
</file>