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A4D652-8E53-45B5-8906-0A8CBC28D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0233C9-A14B-4FA0-84A9-45F1C059D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3FB24B-BAD7-43DF-903B-C0E16AE82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19EAD1-7E1A-403B-9353-380E6FD96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9C21EF-6B8D-46FF-A391-F50705231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679C33-FC1A-47ED-B83E-016F562A9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099C40-E103-40DE-AA68-EBA5D69F6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0FABBF-0AEA-4476-A641-0BFFFF0CA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C0A5C4-75CD-40E1-997C-DBC94AFA3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D9B79-A461-44C0-B9E2-3C85F0571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0D691-1962-4EDC-BF76-109F2E963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24323222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2024咖啡行业深度研究报告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全球咖啡行业概述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中国咖啡行业概述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咖啡行业竞争格局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咖啡行业市场分析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咖啡行业发展趋势和前景预测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随着全球消费者对咖啡的热爱和追求，咖啡行业在过去的几十年中经历了快速的发展。特别是在中国，咖啡消费市场正在迅速扩大，吸引了众多国内外咖啡品牌和企业的关注。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本研究旨在深入分析2024年中国咖啡行业的市场现状、发展趋势、竞争格局以及消费者行为，为咖啡企业提供决策依据，推动行业的可持续发展。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本研究主要关注2024年中国咖啡行业的发展状况，包括咖啡豆的种植、加工、销售以及消费等环节。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采用定性和定量相结合的研究方法，包括文献综述、市场调查、深度访谈以及数据分析等。首先，通过文献综述了解咖啡行业的发展历程和现状；其次，通过市场调查和深度访谈了解咖啡企业的经营状况和消费者需求；最后，通过数据分析挖掘咖啡行业的市场趋势和竞争格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全球咖啡行业概述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全球咖啡消费情况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消费者对咖啡品质的要求越来越高，对咖啡豆的产地、烘焙方式以及咖啡的口感和香味越来越挑剔，这促使咖啡生产商和零售商不断提高产品品质。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咖啡消费品质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全球咖啡消费量逐年增长，尤其在一些咖啡文化深厚的国家，如美国、德国、法国等，消费量保持稳定增长。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咖啡消费量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随着生活节奏加快，速溶咖啡和即饮咖啡受到越来越多消费者的青睐，尤其在年轻人中，手冲、虹吸等传统咖啡冲泡方式逐渐被冷落。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咖啡消费习惯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全球咖啡主要产区为南美洲、非洲和亚洲，其中巴西、哥伦比亚、肯尼亚等国是全球重要的咖啡生产国。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咖啡种植区域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近年来，随着人们对咖啡需求量的增加，咖啡种植面积也在逐年扩大，尤其是一些新兴咖啡产区，如中国的云南、海南等地。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咖啡种植面积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全球咖啡产量逐年增长，但受气候、病虫害等因素影响，不同产区的咖啡产量波动较大。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咖啡产量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383" r="1738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全球咖啡生产情况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品牌化发展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越来越多的咖啡品牌开始涌现，尤其是在精品咖啡领域，品牌之间的竞争越来越激烈。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多元化经营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除了传统的咖啡店经营模式外，一些咖啡品牌开始尝试多元化经营，如开发咖啡周边产品、开设咖啡主题餐厅等。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随着电子商务的兴起，越来越多的咖啡品牌开始通过网络销售产品，这为消费者提供了更加便捷的购买渠道。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全球咖啡市场发展趋势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中国咖啡行业概述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近年来，中国咖啡消费量持续增长，尤其在一线城市和年轻人群中，咖啡消费需求旺盛。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随着生活节奏的加快，速溶咖啡和外卖咖啡逐渐成为主流，而精品咖啡也逐渐受到消费者的青睐。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年轻人是咖啡消费的主力军，他们注重品质、追求时尚、享受生活，对咖啡的口感和品质要求较高。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消费群体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中国咖啡消费情况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种植面积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中国咖啡种植面积有限，主要集中在云南、海南等地区，但近年来种植面积有所扩大。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中国咖啡产量逐年增加，但与国际市场相比仍有一定的差距。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中国咖啡品质优良，尤其是一些精品咖啡豆，在国际市场上备受赞誉。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中国咖啡生产情况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中国咖啡市场发展趋势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随着消费者对咖啡认知度的提高和需求的增加，中国咖啡市场规模将持续扩大。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市场竞争将日趋激烈，品牌竞争、品质竞争和服务竞争将成为关键。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产业链完善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咖啡产业链将进一步完善，从种植、加工到销售，各个环节都将得到提升。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多元化发展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除了传统的咖啡店和速溶咖啡外，咖啡还将与其他领域结合，如茶饮、甜品等，形成多元化的发展趋势。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咖啡行业竞争格局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https://d.book118.com/766243232225010033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2024-09-02T16:00:45.888</cp:lastPrinted>
  <dcterms:created xsi:type="dcterms:W3CDTF">2024-09-02T08:00:45Z</dcterms:created>
  <dcterms:modified xsi:type="dcterms:W3CDTF">2024-09-02T08:00:48Z</dcterms:modified>
</cp:coreProperties>
</file>