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40E4-A7B6-4CA7-B0E4-6F9A06E1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309B6-B06B-428A-80D1-9020AC51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7DAD-53EA-4F11-9378-843A84E8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A72C9-27A7-4329-ADA4-C4041411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4C618-CF3B-4D40-AE77-A906D940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8194E-AA63-42BC-BEC8-A4C9C60D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E68DA-0408-4CF2-9386-023B764C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1A866-38BC-4EFE-9C72-E3051C3A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814E2-4B24-46B2-9F75-11CC5EB2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D298B-2165-45D2-927F-B805458A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47A5-E7DF-4A7E-A802-7F3CCC15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01153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颅脑病人术后护理\n## 1.颅脑手术概述及术后护理的重要性\n### 1.1颅脑手术的定义与类型\n### 1.2颅脑手术后的常见并发症\n### 1.3术后护理对患者康复的影响\n## 2.颅脑病人术后护理的基本原则与方法\n### 2.1术后护理的环境要求与设施准备\n### 2.2术后病人的体位与舒适护理\n### 2.3术后病人的生命体征监测与护理\n## 3.颅脑病人术后并发症的预防与护理\n### 3.1颅内压升高的预防与护理\n### 3.2颅脑出血的预防与护理\n### 3.3颅脑感染与皮肤损伤的预防与护理\n## 4.颅脑病人术后康复训练与护理\n### 4.1术后康复训练的重要性及方法\n### 4.2言语与认知功能的康复护理\n### 4.3运动功能康复与护理\n## 5.颅脑病人术后心理护理与支持\n### 5.1术后心理变化的特点与原因\n### 5.2心理护理的方法与技巧\n### 5.3社会支持与家庭关怀在术后护理中的作用\n## 6.颅脑病人术后护理的案例分析\n### 6.1成功案例分享与经验总结\n### 6.2并发症预防与护理的案例分析\n### 6.3康复训练与心理护理的案例分析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颅脑病人术后护理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颅脑手术概述及术后护理的重要性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颅脑手术的定义与类型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颅脑手术是指针对颅脑疾病的手术治疗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包括颅内肿瘤、颅脑外伤、脑血管病等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手术类型多样，如开颅手术、颅内窥镜手术、立体定向手术等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颅脑手术具有高风险性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手术操作复杂，涉及重要神经功能区域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术后可能出现并发症，如颅内出血、感染等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颅内出血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原因：手术创伤、凝血功能障碍、高血压等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护理措施：密切观察病情，及时发现出血征象，及时处理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颅内压升高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原因：脑水肿、颅内血肿、脑积水等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护理措施：密切观察病情，及时发现颅内压升高征象，及时处理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颅脑感染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原因：手术创伤、免疫力低下、抗生素使用不当等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护理措施：严格执行无菌操作，合理使用抗生素，密切观察感染征象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颅脑手术后的常见并发症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术后护理有助于降低并发症发生率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通过密切观察病情，及时发现并处理潜在并发症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通过合理的护理措施，减轻患者不适，促进康复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术后护理有助于提高患者生活质量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通过康复训练，帮助患者恢复日常生活能力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通过心理护理，帮助患者建立良好的心理状态，提高生活质量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颅脑病人术后护理的基本原则与方法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环境要求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保持病房整洁、安静，避免强光刺激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保持空气流通，避免空气污染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设施准备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准备充足的床位、器械、药品等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确保急救设备完好，如心电监护仪、呼吸机等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术后护理的环境要求与设施准备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术后病人的体位与舒适护理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根据手术类型选择合适的体位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保持头颈部舒适，避免过度扭曲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关注患者疼痛，及时给予止痛措施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保持床铺整洁、柔软，避免局部压迫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定期检查神志、瞳孔，评估意识状态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发现异常生命体征时，及时处理并报告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根据患者病情，调整护理计划，确保患者安全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术后病人的生命体征监测与护理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颅脑病人术后并发症的预防与护理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颅内压升高的预防与护理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术后保持头颈部舒适，避免过度扭曲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密切观察病情，及时发现颅内压升高征象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发现颅内压升高时，及时处理并报告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根据患者病情，调整护理计划，确保患者安全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颅脑出血的预防与护理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术前控制高血压，避免剧烈运动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术后密切观察病情，及时发现出血征象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发现颅内出血时，及时处理并报告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根据患者病情，调整护理计划，确保患者安全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严格执行无菌操作，合理使用抗生素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保持患者皮肤清洁，避免摩擦、压迫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发现感染征象时，及时处理并报告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根据患者病情，调整护理计划，确保患者安全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颅脑感染与皮肤损伤的预防与护理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https://d.book118.com/767001153050006043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颅脑病人术后护理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2024-09-17T01:21:07.042</cp:lastPrinted>
  <dcterms:created xsi:type="dcterms:W3CDTF">2024-09-16T17:21:07Z</dcterms:created>
  <dcterms:modified xsi:type="dcterms:W3CDTF">2024-09-16T17:21:09Z</dcterms:modified>
</cp:coreProperties>
</file>