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38E78-BA06-4C43-A922-EDB1D43A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FE337-6943-4F49-9547-88CEA3657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37BAE-A3A7-49A1-9F9E-F7C269DB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72CF-B79E-4AA0-A93D-00F331BDC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1D526-2654-4030-99BF-383C3822E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E0C53-ADBC-4F7D-AF48-40599F35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3B1F1-3A1E-4E26-AA20-70CE6960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D6296-0E16-4F44-B07D-28F98B0D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B1E3A-2927-4093-8B31-1F2436F3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D78F4-1839-413E-8E65-E20DAF24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D4A09-AD05-45CA-B5B0-D8DB467C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03003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女权益保障法律讲座课件\n## 1.妇女权益保障的基本理论\n### 1.1妇女权益保障的概念与意义\n### 1.2妇女权益保障的法律渊源\n### 1.3妇女权益保障的国际合作与发展\n## 2.妇女权益保障的法律体系\n### 2.1妇女权益保障的宪法规定\n### 2.2妇女权益保障的专门法律规定\n### 2.3妇女权益保障的地方性法规\n## 3.妇女权益保障的主要领域\n### 3.1妇女的政治权益保障\n### 3.2妇女的经济权益保障\n### 3.3妇女的文化教育权益保障\n## 4.妇女权益保障的法律救济途径\n### 4.1妇女权益保障的诉讼救济\n### 4.2妇女权益保障的行政救济\n### 4.3妇女权益保障的社会救济\n## 5.妇女权益保障的法律实践案例分析\n### 5.1妇女就业歧视的案例分析与启示\n### 5.2妇女家庭暴力案例的法律救济\n### 5.3妇女土地权益保障的案例探讨\n## 6.妇女权益保障的未来展望与建议\n### 6.1加强妇女权益保障的立法完善\n### 6.2提高妇女权益保障的执法力度\n### 6.3推动妇女权益保障的社会参与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妇女权益保障法律讲座课件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妇女权益保障的基本理论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妇女权益保障是指国家通过法律、政策和措施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平等地位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妇女权益保障的意义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国家发展水平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妇女权益保障的核心内容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文化教育权益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妇女权益保障的概念与意义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4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国家宪法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宪法明确规定了妇女的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为妇女权益保障提供了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最高法律依据</a:t>
                </a:r>
                <a:endParaRPr/>
              </a:p>
            </p:txBody>
          </p:sp>
          <p:pic>
            <p:nvPicPr>
              <p:cNvPr id="25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专门法律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妇女权益保障法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详细规定了妇女权益保障的具体措施</a:t>
                </a:r>
                <a:endParaRPr/>
              </a:p>
            </p:txBody>
          </p:sp>
          <p:pic>
            <p:nvPicPr>
              <p:cNvPr id="25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各省份制定的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妇女权益保障条例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针对地方实际情况，细化了妇女权益保障的法律规定</a:t>
                </a:r>
                <a:endParaRPr/>
              </a:p>
            </p:txBody>
          </p:sp>
          <p:pic>
            <p:nvPicPr>
              <p:cNvPr id="26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国际公约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消除对妇女一切形式歧视公约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为妇女权益保障提供了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国际法律支持</a:t>
                </a:r>
                <a:endParaRPr/>
              </a:p>
            </p:txBody>
          </p:sp>
          <p:pic>
            <p:nvPicPr>
              <p:cNvPr id="26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妇女权益保障的法律渊源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联合国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世界银行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为妇女权益保障提供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推动国际间的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经验交流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国际组织</a:t>
                </a:r>
                <a:endParaRPr/>
              </a:p>
            </p:txBody>
          </p:sp>
        </p:grpSp>
        <p:grpSp>
          <p:nvGrpSpPr>
            <p:cNvPr id="2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消除对妇女一切形式歧视公约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为妇女权益保障提供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国际法律支持</a:t>
                </a:r>
                <a:endParaRPr/>
              </a:p>
            </p:txBody>
          </p:sp>
          <p:sp>
            <p:nvSpPr>
              <p:cNvPr id="2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国际公约</a:t>
                </a:r>
                <a:endParaRPr/>
              </a:p>
            </p:txBody>
          </p:sp>
          <p:sp>
            <p:nvSpPr>
              <p:cNvPr id="2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中国-联合国妇女发展基金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提高妇女权益保障的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促进妇女发展的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全球化进程</a:t>
                </a:r>
                <a:endParaRPr/>
              </a:p>
            </p:txBody>
          </p:sp>
          <p:sp>
            <p:nvSpPr>
              <p:cNvPr id="2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国际合作项目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妇女权益保障的国际合作与发展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妇女权益保障的法律体系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为妇女权益保障提供了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根本保障</a:t>
                </a:r>
                <a:endParaRPr/>
              </a:p>
            </p:txBody>
          </p:sp>
          <p:sp>
            <p:nvSpPr>
              <p:cNvPr id="29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宪法权利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被选举权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确保妇女在政治、经济、文化等方面的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平等权益</a:t>
                </a:r>
                <a:endParaRPr/>
              </a:p>
            </p:txBody>
          </p:sp>
          <p:sp>
            <p:nvSpPr>
              <p:cNvPr id="29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禁止歧视妇女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保护妇女特殊权益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为妇女权益保障提供了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宪法保障</a:t>
                </a:r>
                <a:endParaRPr/>
              </a:p>
            </p:txBody>
          </p:sp>
          <p:sp>
            <p:nvSpPr>
              <p:cNvPr id="30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妇女权益保障的宪法规定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规定了妇女权益保障的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具体措施</a:t>
                </a:r>
                <a:endParaRPr/>
              </a:p>
            </p:txBody>
          </p:sp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妇女权益保障法</a:t>
                </a:r>
                <a:endParaRPr/>
              </a:p>
            </p:txBody>
          </p:sp>
        </p:grpSp>
        <p:grpSp>
          <p:nvGrpSpPr>
            <p:cNvPr id="3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劳动保护</a:t>
                </a:r>
                <a:endParaRPr/>
              </a:p>
            </p:txBody>
          </p:sp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劳动法</a:t>
                </a:r>
                <a:endParaRPr/>
              </a:p>
            </p:txBody>
          </p:sp>
        </p:grpSp>
        <p:grpSp>
          <p:nvGrpSpPr>
            <p:cNvPr id="3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离婚权益</a:t>
                </a:r>
                <a:endParaRPr/>
              </a:p>
            </p:txBody>
          </p:sp>
          <p:sp>
            <p:nvSpPr>
              <p:cNvPr id="3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</a:t>
                </a:r>
                <a:endParaRPr/>
              </a:p>
            </p:txBody>
          </p:sp>
        </p:grpSp>
      </p:grpSp>
      <p:pic>
        <p:nvPicPr>
          <p:cNvPr id="3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妇女权益保障的专门法律规定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妇女权益保障的地方性法规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地方性法规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各省份制定的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妇女权益保障条例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针对地方实际情况，细化了妇女权益保障的法律规定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地方法规特点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因地制宜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具有较强的针对性和操作性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为妇女权益保障提供了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地方支持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妇女权益保障的主要领域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选举权与被选举权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确保妇女在政治生活中的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政治权益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参与政治决策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保障妇女在政治决策中的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发言权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政治参与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政治培训与教育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领导能力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妇女的政治权益保障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平等就业权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消除妇女就业中的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性别歧视</a:t>
                </a:r>
                <a:endParaRPr/>
              </a:p>
            </p:txBody>
          </p:sp>
          <p:sp>
            <p:nvSpPr>
              <p:cNvPr id="3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就业权益</a:t>
                </a:r>
                <a:endParaRPr/>
              </a:p>
            </p:txBody>
          </p:sp>
        </p:grpSp>
        <p:grpSp>
          <p:nvGrpSpPr>
            <p:cNvPr id="3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工资待遇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同工同酬权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消除妇女工资待遇中的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性别差距</a:t>
                </a:r>
                <a:endParaRPr/>
              </a:p>
            </p:txBody>
          </p:sp>
        </p:grpSp>
        <p:grpSp>
          <p:nvGrpSpPr>
            <p:cNvPr id="4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</a:t>
                </a:r>
                <a:endParaRPr/>
              </a:p>
            </p:txBody>
          </p:sp>
          <p:sp>
            <p:nvSpPr>
              <p:cNvPr id="4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提高妇女的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妇女的经济权益保障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妇女的文化教育权益保障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5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平等教育机会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文化活动参与权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促进妇女的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文化交流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https://d.book118.com/767003003034006045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妇女权益保障法律讲座课件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2024-09-19T21:45:06.040</cp:lastPrinted>
  <dcterms:created xsi:type="dcterms:W3CDTF">2024-09-19T13:45:06Z</dcterms:created>
  <dcterms:modified xsi:type="dcterms:W3CDTF">2024-09-19T13:45:08Z</dcterms:modified>
</cp:coreProperties>
</file>