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E345E-DF22-4EB6-8539-A6190F090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CC41D-8E9D-42FC-955D-1C757FD0E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AD89E-9CB1-48ED-B424-19F216DFA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0E372-5F09-4282-9A7D-5CEF61E59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49D7B2-EF10-4E52-8288-DB4B5E443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227B0C-ADC7-4E2A-ADDD-465F850B0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94B016-DCC4-4425-ACDE-2EDA2ED65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EB01A-206A-4C1D-8A63-9E448F539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A5CB1-B28C-422E-AF9E-DB1E18058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F4AF3-7909-4D01-AF0F-FEEEDDAFC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9965E-5791-4B31-A871-5A5DFA47B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05122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空间统计学分析与实践\n## 1.空间统计学的基本概念与原理\n### 1.1空间统计学定义及其发展历程\n### 1.2空间统计学的基本原理与方法\n### 1.3空间统计学与其他统计学的区别与联系\n## 2.空间数据的类型与处理\n### 2.1空间数据的分类与特点\n### 2.2空间数据的获取与预处理\n### 2.3空间数据的质量控制与评估\n## 3.空间统计学分析的基本方法\n### 3.1空间描述性统计分析\n### 3.2空间关联性分析\n### 3.3空间聚类与分类分析\n## 4.空间统计学分析的应用领域\n### 4.1地理信息系统（GIS）中的应用\n### 4.2城市规划与区域经济发展中的应用\n### 4.3环境科学与生态学中的应用\n## 5.空间统计学分析的软件工具与实例\n### 5.1常用空间统计学分析软件介绍\n### 5.2空间统计学分析实例演示\n### 5.3空间统计学分析结果的解释与报告\n## 6.空间统计学分析的未来发展趋势与挑战\n### 6.1空间统计学分析的理论创新与拓展\n### 6.2空间统计学分析的技术与方法创新\n### 6.3空间统计学分析在各领域的应用前景与挑战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空间统计学分析与实践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空间统计学的基本概念与原理</a:t>
            </a:r>
            <a:endParaRPr/>
          </a:p>
        </p:txBody>
      </p:sp>
      <p:sp>
        <p:nvSpPr>
          <p:cNvPr id="9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空间统计学定义</a:t>
                </a:r>
                <a:endParaRPr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研究地理空间中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数据分布、关联和聚类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的统计学方法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关注空间数据的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不确定性、异质性和动态性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空间统计学的发展历程</a:t>
                </a:r>
                <a:endParaRPr/>
              </a:p>
            </p:txBody>
          </p:sp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20世纪60年代：空间统计学诞生，主要研究地理空间数据的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描述性统计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20世纪70年代：空间统计学发展，开始研究地理空间数据的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关联性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聚类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20世纪80年代至今：空间统计学广泛应用，涉及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多个领域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多种方法</a:t>
                </a:r>
                <a:endParaRPr/>
              </a:p>
            </p:txBody>
          </p:sp>
          <p:sp>
            <p:nvSpPr>
              <p:cNvPr id="2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空间统计学定义及其发展历程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空间统计学的基本原理</a:t>
                </a:r>
                <a:endParaRPr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空间关联性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：地理空间数据之间的相互关系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空间异质性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：地理空间数据的局部差异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空间尺度效应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：地理空间数据的尺度变化对分析结果的影响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空间统计学的基本方法</a:t>
                </a:r>
                <a:endParaRPr/>
              </a:p>
            </p:txBody>
          </p:sp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空间描述性统计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：描述地理空间数据的分布、趋势和异常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空间关联性分析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：分析地理空间数据之间的关联程度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空间聚类与分类分析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：将地理空间数据分为不同的类别或集群</a:t>
                </a:r>
                <a:endParaRPr/>
              </a:p>
            </p:txBody>
          </p:sp>
          <p:sp>
            <p:nvSpPr>
              <p:cNvPr id="2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空间统计学的基本原理与方法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空间统计学与其他统计学的区别与联系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空间统计学与其他统计学的区别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关注地理空间数据的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空间特性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，如空间关联性和空间异质性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空间尺度效应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空间权重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的概念进行数据分析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空间统计学与其他统计学的联系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空间统计学是统计学在地理空间领域的应用，与其他统计学方法共享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基本理论和方法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空间统计学可以与其他统计学方法结合，如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空间回归分析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空间马尔科夫链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空间数据的类型与处理</a:t>
            </a:r>
            <a:endParaRPr/>
          </a:p>
        </p:txBody>
      </p:sp>
      <p:sp>
        <p:nvSpPr>
          <p:cNvPr id="23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空间数据的分类与特点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空间数据的分类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矢量数据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：表示地理空间对象的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位置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属性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，如点、线、面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栅格数据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：表示地理空间对象的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属性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，如像素或像元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空间数据的特点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空间参考系统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：地理空间数据的组织和表示方式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空间尺度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：地理空间数据的分辨率或精度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空间不确定性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：地理空间数据的误差和不确定性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空间数据的获取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实地调查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：通过实地测量和调查获取空间数据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遥感技术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：通过卫星遥感获取空间数据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地理信息系统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：通过地理信息系统获取空间数据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空间数据的预处理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数据清洗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：去除空间数据中的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噪声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数据转换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：将空间数据转换为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统一格式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坐标系统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数据压缩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：减少空间数据的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存储空间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计算复杂度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空间数据的获取与预处理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空间数据的质量控制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数据源评估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：评估空间数据的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数据预处理评估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：评估空间数据的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清洗效果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转换质量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数据完整性评估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：评估空间数据的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冗余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空间数据的评估方法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误差分析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：分析空间数据的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误差分布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误差传播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：分析空间数据的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适用性分析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：分析空间数据的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适用条件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使用范围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空间数据的质量控制与评估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空间统计学分析的基本方法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空间描述性统计分析的概念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对地理空间数据进行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概括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的统计方法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空间分布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空间趋势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等方面的分析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空间描述性统计分析的方法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空间分布分析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：分析地理空间数据的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分布模式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分布密度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空间趋势分析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：分析地理空间数据的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变化趋势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方向性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空间异常分析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：分析地理空间数据的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离群点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空间描述性统计分析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空间关联性分析的概念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分析地理空间数据之间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关联程度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的统计方法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考虑地理空间数据的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属性关系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空间关联性分析的方法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空间自相关分析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：分析地理空间数据在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相似性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空间互相关分析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：分析地理空间数据在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属性关系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空间偏相关分析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：分析地理空间数据在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属性关系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交互作用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空间关联性分析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4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4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将地理空间数据分为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不同类别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的统计方法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考虑地理空间数据的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属性关系</a:t>
                </a:r>
                <a:endParaRPr/>
              </a:p>
            </p:txBody>
          </p:sp>
          <p:sp>
            <p:nvSpPr>
              <p:cNvPr id="5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空间聚类与分类分析的概念</a:t>
                </a:r>
                <a:endParaRPr/>
              </a:p>
            </p:txBody>
          </p:sp>
          <p:sp>
            <p:nvSpPr>
              <p:cNvPr id="5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5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空间聚类分析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：根据地理空间数据的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属性关系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聚类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空间分类分析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：根据地理空间数据的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属性关系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空间判别分析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：根据地理空间数据的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属性关系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判别</a:t>
                </a:r>
                <a:endParaRPr/>
              </a:p>
            </p:txBody>
          </p:sp>
          <p:sp>
            <p:nvSpPr>
              <p:cNvPr id="5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空间聚类与分类分析的方法</a:t>
                </a:r>
                <a:endParaRPr/>
              </a:p>
            </p:txBody>
          </p:sp>
          <p:sp>
            <p:nvSpPr>
              <p:cNvPr id="5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空间聚类与分类分析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https://d.book118.com/767005122034006044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空间统计学分析与实践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2024-09-18T11:09:29.325</cp:lastPrinted>
  <dcterms:created xsi:type="dcterms:W3CDTF">2024-09-18T03:09:29Z</dcterms:created>
  <dcterms:modified xsi:type="dcterms:W3CDTF">2024-09-18T03:09:31Z</dcterms:modified>
</cp:coreProperties>
</file>