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84A22E-C353-4816-9394-D6826CC1E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1180A5-E34D-45AB-A8E4-564DC6848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6D8AC8-C35E-437F-BCB3-2297560FB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96B47E-A430-45A2-AE95-2B8045917B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055A5D-602B-4D01-9096-F492DB9E98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8CC000-899F-4FBC-A6D7-3EB7EB6D58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A7D4EF-8834-455A-A7C2-BF39B58B47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8103EA-BE07-4C89-B3EF-35140464A6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2A4A95-5E14-4C71-AD5A-E584623B76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4E64FB-6457-4344-98E3-F64BB61746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3D9E17-C82E-4790-ADC2-8DC44E891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0615211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机械设计基础第七章齿轮传动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齿轮传动概述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齿轮的基本参数与几何尺寸</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齿轮的材料与热处理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齿轮的精度与公差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齿轮的传动效率与润滑</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齿轮的设计与计算</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齿轮传动概述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齿轮传动的定义与分类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齿轮传动是指通过两个或多个齿轮的啮合来传递动力和运动的机械传动方式。</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根据齿轮轴线相对位置的不同，齿轮传动可分为平行轴齿轮传动、相交轴齿轮传动和交错轴齿轮传动三类。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齿轮传动具有传动比准确、效率高、结构紧凑、工作可靠、寿命长等优点。</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齿轮传动的制造和安装精度要求较高，且会产生噪音和振动。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齿轮传动的优缺点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14" r="811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工业领域</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能源领域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其他领域</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齿轮传动被广泛应用于各种机械设备中，如机床、汽车、船舶、飞机等。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在风力发电、水力发电等能源转换设备中，齿轮传动也发挥着重要作用。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此外，在军事、航空航天、交通运输等领域中，齿轮传动也有着广泛的应用。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齿轮传动的应用领域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齿轮的基本参数与几何尺寸</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578" b="175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齿轮的一个重要基本参数，用m表示。它决定了齿轮齿的大小，模数越大，齿轮齿越大，承载能力越强。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齿轮齿形的参数之一，用α表示。它决定了齿轮传动的效率和齿面接触应力的大小。常见的压力角有20°和15°。</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齿轮的模数与压力角</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压力角</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模数</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齿数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齿轮上齿的数量，用z表示。齿数越多，齿轮的直径越大，传动比也越稳定。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直径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齿轮的直径分为分度圆直径d、齿顶圆直径da和齿根圆直径df。它们之间的关系可以通过公式计算得出。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齿轮的齿数与直径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7563" r="2756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用于调整齿轮齿形的参数，用x表示。通过改变变位系数，可以调整齿轮的中心距、重合度和齿面接触应力等。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变位系数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齿轮齿的厚度，用s表示。齿厚的大小直接影响齿轮的承载能力和传动效率。在设计中，需要根据实际情况选择合适的齿厚。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齿厚</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齿轮的变位系数与齿厚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齿轮的材料与热处理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渗碳钢</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调质钢</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铸钢</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铸铁</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齿轮的常用材料</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用于制造形状复杂且受力较大的齿轮，如ZG310-570、ZG340-640等。</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用于制造承受中等载荷及中等速度的齿轮，如45、40Cr、35SiMn等。</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用于制造承受载荷不大，但要求耐磨性较高的齿轮，如20Cr、20CrMnTi等。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用于制造轻载、低速且不受较大冲击的齿轮，如HT200、HT250等。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齿轮的热处理方法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提高齿轮表面的硬度、耐磨性和疲劳强度，同时保持心部良好的韧性。</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使齿轮获得良好的综合力学性能，即较高的强度和韧性。</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提高齿轮表面的硬度、耐磨性和疲劳强度，适用于中碳钢和中碳合金钢齿轮。</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渗碳淬火</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调质处理</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表面淬火</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https://d.book118.com/767006152113006035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2024-09-10T02:29:35.868</cp:lastPrinted>
  <dcterms:created xsi:type="dcterms:W3CDTF">2024-09-09T18:29:35Z</dcterms:created>
  <dcterms:modified xsi:type="dcterms:W3CDTF">2024-09-09T18:29:37Z</dcterms:modified>
</cp:coreProperties>
</file>