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F2191-7FD8-4F7D-A45A-34FB66FEE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43C45-6B58-4268-A083-5DCBB6966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A1464-40EA-4C8E-BA54-A64193EE9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CEF38B-FE4C-4067-B420-3B6EC6825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40ABED-E2DE-4FD4-B0D5-C1C75A41F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EBBC39-DB40-431E-A59D-1EFCCD6E2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D91B74-96C3-4AC4-9227-68E6A5411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5F310-852D-4338-B2D8-6C593AB42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8AFD9-1BC4-423C-8F27-6CF21152D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AD9B4-8C6C-4F56-A4EE-0C888EA7C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BFD9C-3CCB-48FB-A998-DA970A199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061650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脑梗塞溶栓治疗患者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脑梗塞溶栓治疗概述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脑梗塞溶栓治疗的过程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脑梗塞溶栓治疗患者的护理与康复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脑梗塞溶栓治疗的并发症与预防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脑梗塞溶栓治疗的未来展望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脑梗塞溶栓治疗概述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脑梗塞溶栓治疗是指通过药物溶解血栓，恢复脑部血流，减少脑组织损伤的治疗方法。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根据治疗时间窗的不同，脑梗塞溶栓治疗可分为超早期溶栓和晚期溶栓。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溶栓治疗能够快速溶解血栓，恢复脑部血流，减少脑组织缺血、缺氧导致的损伤。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恢复脑部血流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改善神经功能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通过溶栓治疗，可以减轻或逆转神经功能损伤，提高患者的生活质量和预后。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及时进行溶栓治疗可以降低脑梗塞并发症的发生率，如脑水肿、颅内压升高等。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溶栓治疗的重要性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符合一定临床特征的脑梗塞患者，年龄一般在18-80岁之间，无明显溶栓禁忌症者可以考虑溶栓治疗。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存在出血倾向、严重肝肾功能不全、近期内有重大手术或外伤史等的患者应避免溶栓治疗。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溶栓治疗的适应症与禁忌症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脑梗塞溶栓治疗的过程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255" b="1825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溶栓药物的选择与使用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药物种类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目前常用的溶栓药物包括尿激酶、链激酶和重组组织型纤溶酶原激活剂（rt-PA）等，每种药物有其特点和使用范围。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药物剂量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根据患者的体重、年龄和病情等因素，选择适当的药物剂量，以达到最佳的治疗效果。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给药途径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溶栓药物通常采用静脉注射的方式给药，部分药物也可采用动脉注射或局部用药。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溶栓治疗的时间窗口通常在发病后6小时内，此时脑组织缺血时间较短，恢复血流后可最大程度地减少脑损伤。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时间窗口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在患者到达医院后，应立即进行紧急评估，包括病史、体格检查和必要的影像学检查，以确定是否适合溶栓治疗。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医生应根据评估结果快速决策，决定是否进行溶栓治疗，以最大限度地提高治疗效果。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快速决策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溶栓治疗的时机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溶栓治疗后，医生会通过影像学检查和神经功能评估等方法，评估治疗效果。如果治疗有效，患者的症状通常会得到明显改善。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溶栓治疗通常在急诊室或手术室进行，患者需接受密切监测以确保安全。医生会观察患者的反应和生命体征，并根据需要调整治疗方案。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在治疗过程中和治疗后，医生会密切监测患者是否出现出血、过敏等并发症，并及时处理以确保患者的安全。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167" r="15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溶栓治疗的过程与效果评估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脑梗塞溶栓治疗患者的护理与康复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https://d.book118.com/767006165000006030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2024-09-01T08:59:02.131</cp:lastPrinted>
  <dcterms:created xsi:type="dcterms:W3CDTF">2024-09-01T00:59:02Z</dcterms:created>
  <dcterms:modified xsi:type="dcterms:W3CDTF">2024-09-01T00:59:04Z</dcterms:modified>
</cp:coreProperties>
</file>