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60C1AB-6EDA-42ED-939E-FF3A195CC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BF883-AD0C-4DF5-BA58-B1B56359B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2523C4-A7A1-4D58-962F-DFAC12A4A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D5A48E-EBDA-4A3A-BFF6-FE40670098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22424E-D04A-4D67-816B-DB15F98692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1E4230-7379-4E22-B74A-AD09D4DC26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406A99-07E4-41E6-9B54-70A30B1E5B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A33663-8F72-4918-AA19-47860A74D5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39DB5-E994-4BF6-B220-3DC0BB3D37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B69CE-4D6E-4F7A-AB48-8CF034D8E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D3DE5C-64B3-4845-9211-0A3653F1B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1000216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基层管理者的人际关系处理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与上级沟通技巧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与同级协作策略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与下属沟通方法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跨部门沟通协作能力提升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人际关系处理中情绪管理技巧</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人际关系概述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910" r="309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人际关系是指人与人在相互交往过程中所形成的心理关系，包括认知、情感和行为三个层面。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人际关系定义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良好的人际关系对于个人和组织的发展至关重要，它有助于增强团队凝聚力、提高工作效率、促进信息交流和知识共享。</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人际关系重要性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人际关系定义及重要性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良好的人际关系有助于基层管理者提升领导力，更好地发挥团队协作效应。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领导力提升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工作效率提高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17" r="12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员工满意度增强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670" r="1167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和谐的人际关系可以减少工作摩擦和冲突，提高工作效率。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基层管理者与员工之间良好的人际关系有助于提高员工满意度和忠诚度，降低员工流失率。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人际关系对基层管理者影响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459" r="1445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建立良好人际关系原则和方法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尊重他人的观点、感受和需求，以平等、开放的态度与他人交往。</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保持真诚、坦诚的沟通方式，积极倾听他人意见，理解对方立场和需求。</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通过诚实、守信的行为建立信任关系，增强彼此之间的信赖感。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积极应对和处理人际冲突，采取合适的方式化解矛盾，维护团队和谐氛围。</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尊重他人</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真诚沟通</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建立信任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处理冲突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与上级沟通技巧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通过与上级沟通，了解上级对团队或个人的期望和目标，确保工作方向与上级要求保持一致。</a:t>
            </a:r>
          </a:p>
        </p:txBody>
      </p:sp>
      <p:pic>
        <p:nvPicPr>
          <p:cNvPr id="5" name="Picture 5"/>
          <p:cNvPicPr>
            <a:picLocks noChangeAspect="1"/>
          </p:cNvPicPr>
          <p:nvPr/>
        </p:nvPicPr>
        <p:blipFill>
          <a:blip r:embed="rId2"/>
          <a:srcRect l="12427" r="1242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793" r="1279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明确上级目标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关注上级所重视的业绩指标、工作风格及企业文化等，调整自己的工作策略以满足上级需求。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洞察上级关注点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定期向上级汇报工作进展，及时反馈工作中遇到的问题和困难，寻求上级的支持和指导。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主动沟通反馈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了解上级需求与期望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在汇报工作时，要抓住重点，简明扼要地阐述工作成果和关键措施，避免过多细节干扰上级判断。</a:t>
            </a:r>
          </a:p>
        </p:txBody>
      </p:sp>
      <p:pic>
        <p:nvPicPr>
          <p:cNvPr id="6" name="Picture 6"/>
          <p:cNvPicPr>
            <a:picLocks noChangeAspect="1"/>
          </p:cNvPicPr>
          <p:nvPr/>
        </p:nvPicPr>
        <p:blipFill>
          <a:blip r:embed="rId2"/>
          <a:srcRect l="16542" r="16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突出重点</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用具体的数据和事实来支撑自己的工作成果，提高汇报的可信度和说服力。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数据支撑</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在汇报中强调工作成果对企业或团队的贡献和价值，让上级更加认可自己的工作。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展现价值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汇报工作进展及成果展示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保持冷静</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在面对上级的批评和指正时，要保持冷静和客观，不要急于辩解或反驳。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积极倾听</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认真倾听上级的意见和建议，理解上级的立场和考虑问题的角度。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改进提升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针对上级指出的问题和不足，制定具体的改进措施和计划，并在后续工作中加以落实和执行。同时，主动向上级反馈改进情况，展示自己的进步和成长。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应对批评和指正策略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与同级协作策略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98" b="6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增进彼此了解与信任途径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建立良好的沟通渠道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定期举行会议，分享工作进展和计划，倾听同级同事的意见和建议，促进彼此之间的了解。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积极参与团队活动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参加团队组织的各类活动，如团队建设、聚餐、庆祝活动等，增进同事之间的友谊和信任。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关注同事需求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关注同级同事的工作和生活需求，主动提供帮助和支持，营造团结互助的工作氛围。</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共享资源与信息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建立资源共享机制，如共享文件、数据、设备等，提高工作效率和协同效果。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明确职责分工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与同级同事明确各自的职责范围和工作任务，避免工作重叠和冲突。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协作解决问题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遇到问题和困难时，与同级同事共同商讨解决方案，发挥集体智慧和力量。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833" r="3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500" r="15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分工合作与资源共享机制建立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https://d.book118.com/767010002162006042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2024-09-16T10:51:09.374</cp:lastPrinted>
  <dcterms:created xsi:type="dcterms:W3CDTF">2024-09-16T02:51:09Z</dcterms:created>
  <dcterms:modified xsi:type="dcterms:W3CDTF">2024-09-16T02:51:11Z</dcterms:modified>
</cp:coreProperties>
</file>