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431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355.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797" name="幻灯片图像占位符 1"/>
          <p:cNvSpPr>
            <a:spLocks noGrp="1" noRot="1" noChangeAspect="1"/>
          </p:cNvSpPr>
          <p:nvPr>
            <p:ph type="sldImg"/>
          </p:nvPr>
        </p:nvSpPr>
        <p:spPr/>
      </p:sp>
      <p:sp>
        <p:nvSpPr>
          <p:cNvPr id="1048799" name="备注占位符 2"/>
          <p:cNvSpPr>
            <a:spLocks noGrp="1"/>
          </p:cNvSpPr>
          <p:nvPr>
            <p:ph type="body" idx="1"/>
          </p:nvPr>
        </p:nvSpPr>
        <p:spPr/>
        <p:txBody>
          <a:bodyPr/>
          <a:lstStyle/>
          <a:p>
            <a:endParaRPr lang="zh-CN" altLang="en-US"/>
          </a:p>
        </p:txBody>
      </p:sp>
      <p:sp>
        <p:nvSpPr>
          <p:cNvPr id="1048801" name="灯片编号占位符 3"/>
          <p:cNvSpPr>
            <a:spLocks noGrp="1"/>
          </p:cNvSpPr>
          <p:nvPr>
            <p:ph type="sldNum" sz="quarter" idx="5"/>
          </p:nvPr>
        </p:nvSpPr>
        <p:spPr/>
        <p:txBody>
          <a:bodyPr/>
          <a:lstStyle/>
          <a:p>
            <a:fld id="{39A5F825-9C29-43CC-BB96-80A60E9689F0}" type="slidenum">
              <a:rPr lang="zh-CN" altLang="en-US" smtClean="0"/>
              <a:t>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5.xml" /><Relationship Id="rId2" Type="http://schemas.openxmlformats.org/officeDocument/2006/relationships/tags" Target="../tags/tag66.xml" /><Relationship Id="rId3" Type="http://schemas.openxmlformats.org/officeDocument/2006/relationships/tags" Target="../tags/tag67.xml" /><Relationship Id="rId4" Type="http://schemas.openxmlformats.org/officeDocument/2006/relationships/tags" Target="../tags/tag68.xml" /><Relationship Id="rId5" Type="http://schemas.openxmlformats.org/officeDocument/2006/relationships/tags" Target="../tags/tag69.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0.xml" /><Relationship Id="rId10" Type="http://schemas.openxmlformats.org/officeDocument/2006/relationships/tags" Target="../tags/tag79.xml" /><Relationship Id="rId11" Type="http://schemas.openxmlformats.org/officeDocument/2006/relationships/tags" Target="../tags/tag80.xml" /><Relationship Id="rId12" Type="http://schemas.openxmlformats.org/officeDocument/2006/relationships/tags" Target="../tags/tag81.xml" /><Relationship Id="rId13" Type="http://schemas.openxmlformats.org/officeDocument/2006/relationships/tags" Target="../tags/tag82.xml" /><Relationship Id="rId14" Type="http://schemas.openxmlformats.org/officeDocument/2006/relationships/tags" Target="../tags/tag83.xml" /><Relationship Id="rId15" Type="http://schemas.openxmlformats.org/officeDocument/2006/relationships/tags" Target="../tags/tag84.xml" /><Relationship Id="rId16" Type="http://schemas.openxmlformats.org/officeDocument/2006/relationships/tags" Target="../tags/tag85.xml" /><Relationship Id="rId17" Type="http://schemas.openxmlformats.org/officeDocument/2006/relationships/tags" Target="../tags/tag86.xml" /><Relationship Id="rId18" Type="http://schemas.openxmlformats.org/officeDocument/2006/relationships/tags" Target="../tags/tag87.xml" /><Relationship Id="rId19" Type="http://schemas.openxmlformats.org/officeDocument/2006/relationships/tags" Target="../tags/tag88.xml" /><Relationship Id="rId2" Type="http://schemas.openxmlformats.org/officeDocument/2006/relationships/tags" Target="../tags/tag71.xml" /><Relationship Id="rId20" Type="http://schemas.openxmlformats.org/officeDocument/2006/relationships/tags" Target="../tags/tag89.xml" /><Relationship Id="rId21" Type="http://schemas.openxmlformats.org/officeDocument/2006/relationships/tags" Target="../tags/tag90.xml" /><Relationship Id="rId22" Type="http://schemas.openxmlformats.org/officeDocument/2006/relationships/tags" Target="../tags/tag91.xml" /><Relationship Id="rId23" Type="http://schemas.openxmlformats.org/officeDocument/2006/relationships/tags" Target="../tags/tag92.xml" /><Relationship Id="rId24" Type="http://schemas.openxmlformats.org/officeDocument/2006/relationships/tags" Target="../tags/tag93.xml" /><Relationship Id="rId25" Type="http://schemas.openxmlformats.org/officeDocument/2006/relationships/tags" Target="../tags/tag94.xml" /><Relationship Id="rId26" Type="http://schemas.openxmlformats.org/officeDocument/2006/relationships/tags" Target="../tags/tag95.xml" /><Relationship Id="rId27" Type="http://schemas.openxmlformats.org/officeDocument/2006/relationships/tags" Target="../tags/tag96.xml" /><Relationship Id="rId28" Type="http://schemas.openxmlformats.org/officeDocument/2006/relationships/tags" Target="../tags/tag97.xml" /><Relationship Id="rId29" Type="http://schemas.openxmlformats.org/officeDocument/2006/relationships/tags" Target="../tags/tag98.xml" /><Relationship Id="rId3" Type="http://schemas.openxmlformats.org/officeDocument/2006/relationships/tags" Target="../tags/tag72.xml" /><Relationship Id="rId30" Type="http://schemas.openxmlformats.org/officeDocument/2006/relationships/tags" Target="../tags/tag99.xml" /><Relationship Id="rId31" Type="http://schemas.openxmlformats.org/officeDocument/2006/relationships/tags" Target="../tags/tag100.xml" /><Relationship Id="rId32" Type="http://schemas.openxmlformats.org/officeDocument/2006/relationships/tags" Target="../tags/tag101.xml" /><Relationship Id="rId33" Type="http://schemas.openxmlformats.org/officeDocument/2006/relationships/slideMaster" Target="../slideMasters/slideMaster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tags" Target="../tags/tag76.xml" /><Relationship Id="rId8" Type="http://schemas.openxmlformats.org/officeDocument/2006/relationships/tags" Target="../tags/tag77.xml" /><Relationship Id="rId9" Type="http://schemas.openxmlformats.org/officeDocument/2006/relationships/tags" Target="../tags/tag78.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02.xml" /><Relationship Id="rId10" Type="http://schemas.openxmlformats.org/officeDocument/2006/relationships/tags" Target="../tags/tag111.xml" /><Relationship Id="rId11" Type="http://schemas.openxmlformats.org/officeDocument/2006/relationships/tags" Target="../tags/tag112.xml" /><Relationship Id="rId12" Type="http://schemas.openxmlformats.org/officeDocument/2006/relationships/tags" Target="../tags/tag113.xml" /><Relationship Id="rId13" Type="http://schemas.openxmlformats.org/officeDocument/2006/relationships/tags" Target="../tags/tag114.xml" /><Relationship Id="rId14" Type="http://schemas.openxmlformats.org/officeDocument/2006/relationships/tags" Target="../tags/tag115.xml" /><Relationship Id="rId15" Type="http://schemas.openxmlformats.org/officeDocument/2006/relationships/tags" Target="../tags/tag116.xml" /><Relationship Id="rId16" Type="http://schemas.openxmlformats.org/officeDocument/2006/relationships/tags" Target="../tags/tag117.xml" /><Relationship Id="rId17" Type="http://schemas.openxmlformats.org/officeDocument/2006/relationships/tags" Target="../tags/tag118.xml" /><Relationship Id="rId18" Type="http://schemas.openxmlformats.org/officeDocument/2006/relationships/tags" Target="../tags/tag119.xml" /><Relationship Id="rId19" Type="http://schemas.openxmlformats.org/officeDocument/2006/relationships/tags" Target="../tags/tag120.xml" /><Relationship Id="rId2" Type="http://schemas.openxmlformats.org/officeDocument/2006/relationships/tags" Target="../tags/tag103.xml" /><Relationship Id="rId20" Type="http://schemas.openxmlformats.org/officeDocument/2006/relationships/tags" Target="../tags/tag121.xml" /><Relationship Id="rId21" Type="http://schemas.openxmlformats.org/officeDocument/2006/relationships/tags" Target="../tags/tag122.xml" /><Relationship Id="rId22" Type="http://schemas.openxmlformats.org/officeDocument/2006/relationships/tags" Target="../tags/tag123.xml" /><Relationship Id="rId23" Type="http://schemas.openxmlformats.org/officeDocument/2006/relationships/tags" Target="../tags/tag124.xml" /><Relationship Id="rId24" Type="http://schemas.openxmlformats.org/officeDocument/2006/relationships/tags" Target="../tags/tag125.xml" /><Relationship Id="rId25" Type="http://schemas.openxmlformats.org/officeDocument/2006/relationships/tags" Target="../tags/tag126.xml" /><Relationship Id="rId26" Type="http://schemas.openxmlformats.org/officeDocument/2006/relationships/tags" Target="../tags/tag127.xml" /><Relationship Id="rId27" Type="http://schemas.openxmlformats.org/officeDocument/2006/relationships/tags" Target="../tags/tag128.xml" /><Relationship Id="rId28" Type="http://schemas.openxmlformats.org/officeDocument/2006/relationships/tags" Target="../tags/tag129.xml" /><Relationship Id="rId29" Type="http://schemas.openxmlformats.org/officeDocument/2006/relationships/tags" Target="../tags/tag130.xml" /><Relationship Id="rId3" Type="http://schemas.openxmlformats.org/officeDocument/2006/relationships/tags" Target="../tags/tag104.xml" /><Relationship Id="rId30" Type="http://schemas.openxmlformats.org/officeDocument/2006/relationships/tags" Target="../tags/tag131.xml" /><Relationship Id="rId31" Type="http://schemas.openxmlformats.org/officeDocument/2006/relationships/tags" Target="../tags/tag132.xml" /><Relationship Id="rId32" Type="http://schemas.openxmlformats.org/officeDocument/2006/relationships/tags" Target="../tags/tag133.xml" /><Relationship Id="rId33" Type="http://schemas.openxmlformats.org/officeDocument/2006/relationships/tags" Target="../tags/tag134.xml" /><Relationship Id="rId34" Type="http://schemas.openxmlformats.org/officeDocument/2006/relationships/slideMaster" Target="../slideMasters/slideMaster2.xml" /><Relationship Id="rId4" Type="http://schemas.openxmlformats.org/officeDocument/2006/relationships/tags" Target="../tags/tag105.xml" /><Relationship Id="rId5" Type="http://schemas.openxmlformats.org/officeDocument/2006/relationships/tags" Target="../tags/tag106.xml" /><Relationship Id="rId6" Type="http://schemas.openxmlformats.org/officeDocument/2006/relationships/tags" Target="../tags/tag107.xml" /><Relationship Id="rId7" Type="http://schemas.openxmlformats.org/officeDocument/2006/relationships/tags" Target="../tags/tag108.xml" /><Relationship Id="rId8" Type="http://schemas.openxmlformats.org/officeDocument/2006/relationships/tags" Target="../tags/tag109.xml" /><Relationship Id="rId9" Type="http://schemas.openxmlformats.org/officeDocument/2006/relationships/tags" Target="../tags/tag110.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35.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41.xml" /><Relationship Id="rId2" Type="http://schemas.openxmlformats.org/officeDocument/2006/relationships/tags" Target="../tags/tag142.xml" /><Relationship Id="rId3" Type="http://schemas.openxmlformats.org/officeDocument/2006/relationships/tags" Target="../tags/tag143.xml"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tags" Target="../tags/tag147.xml" /><Relationship Id="rId8" Type="http://schemas.openxmlformats.org/officeDocument/2006/relationships/tags" Target="../tags/tag148.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49.xml" /><Relationship Id="rId2" Type="http://schemas.openxmlformats.org/officeDocument/2006/relationships/tags" Target="../tags/tag150.xml" /><Relationship Id="rId3" Type="http://schemas.openxmlformats.org/officeDocument/2006/relationships/tags" Target="../tags/tag151.xml" /><Relationship Id="rId4" Type="http://schemas.openxmlformats.org/officeDocument/2006/relationships/tags" Target="../tags/tag152.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53.xml" /><Relationship Id="rId2" Type="http://schemas.openxmlformats.org/officeDocument/2006/relationships/tags" Target="../tags/tag154.xml" /><Relationship Id="rId3" Type="http://schemas.openxmlformats.org/officeDocument/2006/relationships/tags" Target="../tags/tag155.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56.xml" /><Relationship Id="rId2" Type="http://schemas.openxmlformats.org/officeDocument/2006/relationships/tags" Target="../tags/tag157.xml" /><Relationship Id="rId3" Type="http://schemas.openxmlformats.org/officeDocument/2006/relationships/tags" Target="../tags/tag158.xml" /><Relationship Id="rId4" Type="http://schemas.openxmlformats.org/officeDocument/2006/relationships/tags" Target="../tags/tag159.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60.xml" /><Relationship Id="rId2" Type="http://schemas.openxmlformats.org/officeDocument/2006/relationships/tags" Target="../tags/tag161.xml" /><Relationship Id="rId3" Type="http://schemas.openxmlformats.org/officeDocument/2006/relationships/tags" Target="../tags/tag162.xml" /><Relationship Id="rId4" Type="http://schemas.openxmlformats.org/officeDocument/2006/relationships/tags" Target="../tags/tag163.xml" /><Relationship Id="rId5" Type="http://schemas.openxmlformats.org/officeDocument/2006/relationships/tags" Target="../tags/tag164.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tags" Target="../tags/tag173.xml" /><Relationship Id="rId11" Type="http://schemas.openxmlformats.org/officeDocument/2006/relationships/tags" Target="../tags/tag174.xml" /><Relationship Id="rId12" Type="http://schemas.openxmlformats.org/officeDocument/2006/relationships/tags" Target="../tags/tag175.xml" /><Relationship Id="rId13" Type="http://schemas.openxmlformats.org/officeDocument/2006/relationships/tags" Target="../tags/tag176.xml" /><Relationship Id="rId14" Type="http://schemas.openxmlformats.org/officeDocument/2006/relationships/tags" Target="../tags/tag177.xml" /><Relationship Id="rId15" Type="http://schemas.openxmlformats.org/officeDocument/2006/relationships/tags" Target="../tags/tag178.xml" /><Relationship Id="rId16" Type="http://schemas.openxmlformats.org/officeDocument/2006/relationships/tags" Target="../tags/tag179.xml" /><Relationship Id="rId17" Type="http://schemas.openxmlformats.org/officeDocument/2006/relationships/tags" Target="../tags/tag180.xml" /><Relationship Id="rId18" Type="http://schemas.openxmlformats.org/officeDocument/2006/relationships/tags" Target="../tags/tag181.xml" /><Relationship Id="rId19" Type="http://schemas.openxmlformats.org/officeDocument/2006/relationships/tags" Target="../tags/tag182.xml" /><Relationship Id="rId2" Type="http://schemas.openxmlformats.org/officeDocument/2006/relationships/tags" Target="../tags/tag165.xml" /><Relationship Id="rId20" Type="http://schemas.openxmlformats.org/officeDocument/2006/relationships/tags" Target="../tags/tag183.xml" /><Relationship Id="rId21" Type="http://schemas.openxmlformats.org/officeDocument/2006/relationships/tags" Target="../tags/tag184.xml" /><Relationship Id="rId22" Type="http://schemas.openxmlformats.org/officeDocument/2006/relationships/tags" Target="../tags/tag185.xml" /><Relationship Id="rId23" Type="http://schemas.openxmlformats.org/officeDocument/2006/relationships/tags" Target="../tags/tag186.xml" /><Relationship Id="rId24" Type="http://schemas.openxmlformats.org/officeDocument/2006/relationships/tags" Target="../tags/tag187.xml" /><Relationship Id="rId25" Type="http://schemas.openxmlformats.org/officeDocument/2006/relationships/tags" Target="../tags/tag188.xml" /><Relationship Id="rId26" Type="http://schemas.openxmlformats.org/officeDocument/2006/relationships/tags" Target="../tags/tag189.xml" /><Relationship Id="rId27" Type="http://schemas.openxmlformats.org/officeDocument/2006/relationships/tags" Target="../tags/tag190.xml" /><Relationship Id="rId28" Type="http://schemas.openxmlformats.org/officeDocument/2006/relationships/tags" Target="../tags/tag191.xml" /><Relationship Id="rId29" Type="http://schemas.openxmlformats.org/officeDocument/2006/relationships/tags" Target="../tags/tag192.xml" /><Relationship Id="rId3" Type="http://schemas.openxmlformats.org/officeDocument/2006/relationships/tags" Target="../tags/tag166.xml" /><Relationship Id="rId30" Type="http://schemas.openxmlformats.org/officeDocument/2006/relationships/tags" Target="../tags/tag193.xml" /><Relationship Id="rId31" Type="http://schemas.openxmlformats.org/officeDocument/2006/relationships/tags" Target="../tags/tag194.xml" /><Relationship Id="rId32" Type="http://schemas.openxmlformats.org/officeDocument/2006/relationships/tags" Target="../tags/tag195.xml" /><Relationship Id="rId33" Type="http://schemas.openxmlformats.org/officeDocument/2006/relationships/tags" Target="../tags/tag196.xml" /><Relationship Id="rId34" Type="http://schemas.openxmlformats.org/officeDocument/2006/relationships/tags" Target="../tags/tag197.xml" /><Relationship Id="rId35" Type="http://schemas.openxmlformats.org/officeDocument/2006/relationships/tags" Target="../tags/tag198.xml" /><Relationship Id="rId36" Type="http://schemas.openxmlformats.org/officeDocument/2006/relationships/tags" Target="../tags/tag199.xml" /><Relationship Id="rId37" Type="http://schemas.openxmlformats.org/officeDocument/2006/relationships/tags" Target="../tags/tag200.xml" /><Relationship Id="rId38" Type="http://schemas.openxmlformats.org/officeDocument/2006/relationships/tags" Target="../tags/tag201.xml" /><Relationship Id="rId39" Type="http://schemas.openxmlformats.org/officeDocument/2006/relationships/slideMaster" Target="../slideMasters/slideMaster2.xml" /><Relationship Id="rId4" Type="http://schemas.openxmlformats.org/officeDocument/2006/relationships/tags" Target="../tags/tag167.xml" /><Relationship Id="rId5" Type="http://schemas.openxmlformats.org/officeDocument/2006/relationships/tags" Target="../tags/tag168.xml" /><Relationship Id="rId6" Type="http://schemas.openxmlformats.org/officeDocument/2006/relationships/tags" Target="../tags/tag169.xml" /><Relationship Id="rId7" Type="http://schemas.openxmlformats.org/officeDocument/2006/relationships/tags" Target="../tags/tag170.xml" /><Relationship Id="rId8" Type="http://schemas.openxmlformats.org/officeDocument/2006/relationships/tags" Target="../tags/tag171.xml" /><Relationship Id="rId9" Type="http://schemas.openxmlformats.org/officeDocument/2006/relationships/tags" Target="../tags/tag17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0369FE-9766-4E9D-B2F3-9B4CFAAB7A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09ED76-BD8C-4CEE-8381-685B3D3C6B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6B40B0-19FE-4BB9-801B-21131F3E6B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B94A3F4-D01E-46FA-9B04-7CC33F6234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0E4D08-FE3B-4BF0-A098-84AFD781346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B6D4C61-D12A-4A16-8E3D-3045517BF5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B94F97E-04CB-4475-A27A-701303D810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868FD4-3C3D-4EC2-8022-60F40B511C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C0CD54-25E8-4F99-BD20-4C154A67D7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E6A7B6-C17C-4A70-9EFB-ABAEEA120C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02D75E-2036-49A2-BF0D-A2730B38C0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3" name="VCG41N1266076819"/>
          <p:cNvPicPr>
            <a:picLocks noChangeAspect="1"/>
          </p:cNvPicPr>
          <p:nvPr userDrawn="1">
            <p:custDataLst>
              <p:tags r:id="rId2"/>
            </p:custDataLst>
          </p:nvPr>
        </p:nvPicPr>
        <p:blipFill>
          <a:blip r:embed="rId1"/>
          <a:stretch>
            <a:fillRect/>
          </a:stretch>
        </p:blipFill>
        <p:spPr>
          <a:xfrm>
            <a:off x="313764" y="0"/>
            <a:ext cx="1888015" cy="3047113"/>
          </a:xfrm>
          <a:prstGeom prst="rect">
            <a:avLst/>
          </a:prstGeom>
        </p:spPr>
      </p:pic>
      <p:cxnSp>
        <p:nvCxnSpPr>
          <p:cNvPr id="3145733" name="直接连接符 8"/>
          <p:cNvCxnSpPr/>
          <p:nvPr userDrawn="1">
            <p:custDataLst>
              <p:tags r:id="rId3"/>
            </p:custDataLst>
          </p:nvPr>
        </p:nvCxnSpPr>
        <p:spPr>
          <a:xfrm>
            <a:off x="558800" y="6527800"/>
            <a:ext cx="9563100"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676" name="任意多边形: 形状 10"/>
          <p:cNvSpPr/>
          <p:nvPr userDrawn="1">
            <p:custDataLst>
              <p:tags r:id="rId4"/>
            </p:custDataLst>
          </p:nvPr>
        </p:nvSpPr>
        <p:spPr>
          <a:xfrm>
            <a:off x="9924197" y="4948805"/>
            <a:ext cx="1886803" cy="1911735"/>
          </a:xfrm>
          <a:custGeom>
            <a:gdLst>
              <a:gd name="connsiteX0" fmla="*/ 1924435 w 1924435"/>
              <a:gd name="connsiteY0" fmla="*/ 1924435 h 1924435"/>
              <a:gd name="connsiteX1" fmla="*/ 0 w 1924435"/>
              <a:gd name="connsiteY1" fmla="*/ 1924435 h 1924435"/>
              <a:gd name="connsiteX2" fmla="*/ 0 w 1924435"/>
              <a:gd name="connsiteY2" fmla="*/ 962218 h 1924435"/>
              <a:gd name="connsiteX3" fmla="*/ 962218 w 1924435"/>
              <a:gd name="connsiteY3" fmla="*/ 0 h 1924435"/>
              <a:gd name="connsiteX4" fmla="*/ 962218 w 1924435"/>
              <a:gd name="connsiteY4" fmla="*/ 0 h 1924435"/>
              <a:gd name="connsiteX5" fmla="*/ 1924435 w 1924435"/>
              <a:gd name="connsiteY5" fmla="*/ 962218 h 1924435"/>
              <a:gd name="connsiteX6" fmla="*/ 1924435 w 1924435"/>
              <a:gd name="connsiteY6" fmla="*/ 1924435 h 192443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4434" h="1924434">
                <a:moveTo>
                  <a:pt x="1924435" y="1924435"/>
                </a:moveTo>
                <a:lnTo>
                  <a:pt x="0" y="1924435"/>
                </a:lnTo>
                <a:lnTo>
                  <a:pt x="0" y="962218"/>
                </a:lnTo>
                <a:cubicBezTo>
                  <a:pt x="0" y="430944"/>
                  <a:pt x="430944" y="0"/>
                  <a:pt x="962218" y="0"/>
                </a:cubicBezTo>
                <a:lnTo>
                  <a:pt x="962218" y="0"/>
                </a:lnTo>
                <a:cubicBezTo>
                  <a:pt x="1493491" y="0"/>
                  <a:pt x="1924435" y="430944"/>
                  <a:pt x="1924435" y="962218"/>
                </a:cubicBezTo>
                <a:lnTo>
                  <a:pt x="1924435" y="1924435"/>
                </a:ln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8" name="任意多边形: 形状 11"/>
          <p:cNvSpPr/>
          <p:nvPr userDrawn="1">
            <p:custDataLst>
              <p:tags r:id="rId5"/>
            </p:custDataLst>
          </p:nvPr>
        </p:nvSpPr>
        <p:spPr>
          <a:xfrm>
            <a:off x="0" y="5696299"/>
            <a:ext cx="1161701" cy="1161701"/>
          </a:xfrm>
          <a:custGeom>
            <a:gdLst>
              <a:gd name="connsiteX0" fmla="*/ 1161702 w 1161701"/>
              <a:gd name="connsiteY0" fmla="*/ 1161702 h 1161701"/>
              <a:gd name="connsiteX1" fmla="*/ 0 w 1161701"/>
              <a:gd name="connsiteY1" fmla="*/ 1161702 h 1161701"/>
              <a:gd name="connsiteX2" fmla="*/ 0 w 1161701"/>
              <a:gd name="connsiteY2" fmla="*/ 0 h 1161701"/>
              <a:gd name="connsiteX3" fmla="*/ 0 w 1161701"/>
              <a:gd name="connsiteY3" fmla="*/ 0 h 1161701"/>
              <a:gd name="connsiteX4" fmla="*/ 1161702 w 1161701"/>
              <a:gd name="connsiteY4" fmla="*/ 1161702 h 1161701"/>
              <a:gd name="connsiteX5" fmla="*/ 1161702 w 1161701"/>
              <a:gd name="connsiteY5" fmla="*/ 1161702 h 1161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1701" h="1161701">
                <a:moveTo>
                  <a:pt x="1161702" y="1161702"/>
                </a:moveTo>
                <a:lnTo>
                  <a:pt x="0" y="1161702"/>
                </a:lnTo>
                <a:lnTo>
                  <a:pt x="0" y="0"/>
                </a:lnTo>
                <a:lnTo>
                  <a:pt x="0" y="0"/>
                </a:lnTo>
                <a:cubicBezTo>
                  <a:pt x="641576" y="0"/>
                  <a:pt x="1161702" y="520126"/>
                  <a:pt x="1161702" y="1161702"/>
                </a:cubicBezTo>
                <a:lnTo>
                  <a:pt x="1161702" y="1161702"/>
                </a:ln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80" name="任意多边形: 形状 12"/>
          <p:cNvSpPr/>
          <p:nvPr userDrawn="1">
            <p:custDataLst>
              <p:tags r:id="rId6"/>
            </p:custDataLst>
          </p:nvPr>
        </p:nvSpPr>
        <p:spPr>
          <a:xfrm>
            <a:off x="866592" y="4689266"/>
            <a:ext cx="1515694" cy="757847"/>
          </a:xfrm>
          <a:custGeom>
            <a:gdLst>
              <a:gd name="connsiteX0" fmla="*/ 938749 w 1877497"/>
              <a:gd name="connsiteY0" fmla="*/ 938749 h 938748"/>
              <a:gd name="connsiteX1" fmla="*/ 1877498 w 1877497"/>
              <a:gd name="connsiteY1" fmla="*/ 0 h 938748"/>
              <a:gd name="connsiteX2" fmla="*/ 0 w 1877497"/>
              <a:gd name="connsiteY2" fmla="*/ 0 h 938748"/>
              <a:gd name="connsiteX3" fmla="*/ 938749 w 1877497"/>
              <a:gd name="connsiteY3" fmla="*/ 938749 h 938748"/>
            </a:gdLst>
            <a:cxnLst>
              <a:cxn ang="0">
                <a:pos x="connsiteX0" y="connsiteY0"/>
              </a:cxn>
              <a:cxn ang="0">
                <a:pos x="connsiteX1" y="connsiteY1"/>
              </a:cxn>
              <a:cxn ang="0">
                <a:pos x="connsiteX2" y="connsiteY2"/>
              </a:cxn>
              <a:cxn ang="0">
                <a:pos x="connsiteX3" y="connsiteY3"/>
              </a:cxn>
            </a:cxnLst>
            <a:rect l="l" t="t" r="r" b="b"/>
            <a:pathLst>
              <a:path w="1877497" h="938748">
                <a:moveTo>
                  <a:pt x="938749" y="938749"/>
                </a:moveTo>
                <a:cubicBezTo>
                  <a:pt x="1457114" y="938749"/>
                  <a:pt x="1877498" y="518366"/>
                  <a:pt x="1877498" y="0"/>
                </a:cubicBezTo>
                <a:lnTo>
                  <a:pt x="0" y="0"/>
                </a:lnTo>
                <a:cubicBezTo>
                  <a:pt x="0" y="518366"/>
                  <a:pt x="420383" y="938749"/>
                  <a:pt x="938749" y="938749"/>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82" name="任意多边形: 形状 15"/>
          <p:cNvSpPr/>
          <p:nvPr userDrawn="1">
            <p:custDataLst>
              <p:tags r:id="rId7"/>
            </p:custDataLst>
          </p:nvPr>
        </p:nvSpPr>
        <p:spPr>
          <a:xfrm>
            <a:off x="762000" y="4178300"/>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84" name="任意多边形: 形状 16"/>
          <p:cNvSpPr/>
          <p:nvPr userDrawn="1">
            <p:custDataLst>
              <p:tags r:id="rId8"/>
            </p:custDataLst>
          </p:nvPr>
        </p:nvSpPr>
        <p:spPr>
          <a:xfrm>
            <a:off x="900430" y="4178300"/>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86" name="任意多边形: 形状 18"/>
          <p:cNvSpPr/>
          <p:nvPr userDrawn="1">
            <p:custDataLst>
              <p:tags r:id="rId9"/>
            </p:custDataLst>
          </p:nvPr>
        </p:nvSpPr>
        <p:spPr>
          <a:xfrm>
            <a:off x="1038225" y="41783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88" name="任意多边形: 形状 20"/>
          <p:cNvSpPr/>
          <p:nvPr userDrawn="1">
            <p:custDataLst>
              <p:tags r:id="rId10"/>
            </p:custDataLst>
          </p:nvPr>
        </p:nvSpPr>
        <p:spPr>
          <a:xfrm>
            <a:off x="1176655" y="41783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90" name="任意多边形: 形状 21"/>
          <p:cNvSpPr/>
          <p:nvPr userDrawn="1">
            <p:custDataLst>
              <p:tags r:id="rId11"/>
            </p:custDataLst>
          </p:nvPr>
        </p:nvSpPr>
        <p:spPr>
          <a:xfrm>
            <a:off x="1315085" y="41783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92" name="任意多边形: 形状 22"/>
          <p:cNvSpPr/>
          <p:nvPr userDrawn="1">
            <p:custDataLst>
              <p:tags r:id="rId12"/>
            </p:custDataLst>
          </p:nvPr>
        </p:nvSpPr>
        <p:spPr>
          <a:xfrm>
            <a:off x="1453515" y="41783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94" name="任意多边形: 形状 24"/>
          <p:cNvSpPr/>
          <p:nvPr userDrawn="1">
            <p:custDataLst>
              <p:tags r:id="rId13"/>
            </p:custDataLst>
          </p:nvPr>
        </p:nvSpPr>
        <p:spPr>
          <a:xfrm>
            <a:off x="762000" y="4445000"/>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96" name="任意多边形: 形状 25"/>
          <p:cNvSpPr/>
          <p:nvPr userDrawn="1">
            <p:custDataLst>
              <p:tags r:id="rId14"/>
            </p:custDataLst>
          </p:nvPr>
        </p:nvSpPr>
        <p:spPr>
          <a:xfrm>
            <a:off x="900430" y="4445000"/>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98" name="任意多边形: 形状 26"/>
          <p:cNvSpPr/>
          <p:nvPr userDrawn="1">
            <p:custDataLst>
              <p:tags r:id="rId15"/>
            </p:custDataLst>
          </p:nvPr>
        </p:nvSpPr>
        <p:spPr>
          <a:xfrm>
            <a:off x="1038225" y="44450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00" name="任意多边形: 形状 27"/>
          <p:cNvSpPr/>
          <p:nvPr userDrawn="1">
            <p:custDataLst>
              <p:tags r:id="rId16"/>
            </p:custDataLst>
          </p:nvPr>
        </p:nvSpPr>
        <p:spPr>
          <a:xfrm>
            <a:off x="1176655" y="44450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02" name="任意多边形: 形状 28"/>
          <p:cNvSpPr/>
          <p:nvPr userDrawn="1">
            <p:custDataLst>
              <p:tags r:id="rId17"/>
            </p:custDataLst>
          </p:nvPr>
        </p:nvSpPr>
        <p:spPr>
          <a:xfrm>
            <a:off x="1315085" y="44450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04" name="任意多边形: 形状 29"/>
          <p:cNvSpPr/>
          <p:nvPr userDrawn="1">
            <p:custDataLst>
              <p:tags r:id="rId18"/>
            </p:custDataLst>
          </p:nvPr>
        </p:nvSpPr>
        <p:spPr>
          <a:xfrm>
            <a:off x="1453515" y="44450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06" name="任意多边形: 形状 30"/>
          <p:cNvSpPr/>
          <p:nvPr userDrawn="1">
            <p:custDataLst>
              <p:tags r:id="rId19"/>
            </p:custDataLst>
          </p:nvPr>
        </p:nvSpPr>
        <p:spPr>
          <a:xfrm>
            <a:off x="762000" y="4711065"/>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08" name="任意多边形: 形状 31"/>
          <p:cNvSpPr/>
          <p:nvPr userDrawn="1">
            <p:custDataLst>
              <p:tags r:id="rId20"/>
            </p:custDataLst>
          </p:nvPr>
        </p:nvSpPr>
        <p:spPr>
          <a:xfrm>
            <a:off x="900430" y="4711065"/>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10" name="任意多边形: 形状 32"/>
          <p:cNvSpPr/>
          <p:nvPr userDrawn="1">
            <p:custDataLst>
              <p:tags r:id="rId21"/>
            </p:custDataLst>
          </p:nvPr>
        </p:nvSpPr>
        <p:spPr>
          <a:xfrm>
            <a:off x="1038225" y="47110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12" name="任意多边形: 形状 33"/>
          <p:cNvSpPr/>
          <p:nvPr userDrawn="1">
            <p:custDataLst>
              <p:tags r:id="rId22"/>
            </p:custDataLst>
          </p:nvPr>
        </p:nvSpPr>
        <p:spPr>
          <a:xfrm>
            <a:off x="1176655" y="47110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14" name="任意多边形: 形状 34"/>
          <p:cNvSpPr/>
          <p:nvPr userDrawn="1">
            <p:custDataLst>
              <p:tags r:id="rId23"/>
            </p:custDataLst>
          </p:nvPr>
        </p:nvSpPr>
        <p:spPr>
          <a:xfrm>
            <a:off x="1315085" y="47110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16" name="任意多边形: 形状 35"/>
          <p:cNvSpPr/>
          <p:nvPr userDrawn="1">
            <p:custDataLst>
              <p:tags r:id="rId24"/>
            </p:custDataLst>
          </p:nvPr>
        </p:nvSpPr>
        <p:spPr>
          <a:xfrm>
            <a:off x="1453515" y="47110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18" name="任意多边形: 形状 36"/>
          <p:cNvSpPr/>
          <p:nvPr userDrawn="1">
            <p:custDataLst>
              <p:tags r:id="rId25"/>
            </p:custDataLst>
          </p:nvPr>
        </p:nvSpPr>
        <p:spPr>
          <a:xfrm>
            <a:off x="762000" y="4977765"/>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20" name="任意多边形: 形状 37"/>
          <p:cNvSpPr/>
          <p:nvPr userDrawn="1">
            <p:custDataLst>
              <p:tags r:id="rId26"/>
            </p:custDataLst>
          </p:nvPr>
        </p:nvSpPr>
        <p:spPr>
          <a:xfrm>
            <a:off x="900430" y="4977765"/>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22" name="任意多边形: 形状 38"/>
          <p:cNvSpPr/>
          <p:nvPr userDrawn="1">
            <p:custDataLst>
              <p:tags r:id="rId27"/>
            </p:custDataLst>
          </p:nvPr>
        </p:nvSpPr>
        <p:spPr>
          <a:xfrm>
            <a:off x="1038225" y="49777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24" name="任意多边形: 形状 39"/>
          <p:cNvSpPr/>
          <p:nvPr userDrawn="1">
            <p:custDataLst>
              <p:tags r:id="rId28"/>
            </p:custDataLst>
          </p:nvPr>
        </p:nvSpPr>
        <p:spPr>
          <a:xfrm>
            <a:off x="1176655" y="49777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26" name="任意多边形: 形状 40"/>
          <p:cNvSpPr/>
          <p:nvPr userDrawn="1">
            <p:custDataLst>
              <p:tags r:id="rId29"/>
            </p:custDataLst>
          </p:nvPr>
        </p:nvSpPr>
        <p:spPr>
          <a:xfrm>
            <a:off x="1315085" y="49777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28" name="任意多边形: 形状 41"/>
          <p:cNvSpPr/>
          <p:nvPr userDrawn="1">
            <p:custDataLst>
              <p:tags r:id="rId30"/>
            </p:custDataLst>
          </p:nvPr>
        </p:nvSpPr>
        <p:spPr>
          <a:xfrm>
            <a:off x="1453515" y="49777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cxnSp>
        <p:nvCxnSpPr>
          <p:cNvPr id="3145735" name="直接连接符 42"/>
          <p:cNvCxnSpPr/>
          <p:nvPr userDrawn="1">
            <p:custDataLst>
              <p:tags r:id="rId31"/>
            </p:custDataLst>
          </p:nvPr>
        </p:nvCxnSpPr>
        <p:spPr>
          <a:xfrm>
            <a:off x="2184400" y="838200"/>
            <a:ext cx="9563100"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730" name="任意多边形: 形状 43"/>
          <p:cNvSpPr/>
          <p:nvPr userDrawn="1">
            <p:custDataLst>
              <p:tags r:id="rId32"/>
            </p:custDataLst>
          </p:nvPr>
        </p:nvSpPr>
        <p:spPr>
          <a:xfrm>
            <a:off x="9381500" y="6334625"/>
            <a:ext cx="1046117" cy="523058"/>
          </a:xfrm>
          <a:custGeom>
            <a:gdLst>
              <a:gd name="connsiteX0" fmla="*/ 523059 w 1046117"/>
              <a:gd name="connsiteY0" fmla="*/ 0 h 523058"/>
              <a:gd name="connsiteX1" fmla="*/ 0 w 1046117"/>
              <a:gd name="connsiteY1" fmla="*/ 523059 h 523058"/>
              <a:gd name="connsiteX2" fmla="*/ 1046118 w 1046117"/>
              <a:gd name="connsiteY2" fmla="*/ 523059 h 523058"/>
              <a:gd name="connsiteX3" fmla="*/ 523059 w 1046117"/>
              <a:gd name="connsiteY3" fmla="*/ 0 h 523058"/>
            </a:gdLst>
            <a:cxnLst>
              <a:cxn ang="0">
                <a:pos x="connsiteX0" y="connsiteY0"/>
              </a:cxn>
              <a:cxn ang="0">
                <a:pos x="connsiteX1" y="connsiteY1"/>
              </a:cxn>
              <a:cxn ang="0">
                <a:pos x="connsiteX2" y="connsiteY2"/>
              </a:cxn>
              <a:cxn ang="0">
                <a:pos x="connsiteX3" y="connsiteY3"/>
              </a:cxn>
            </a:cxnLst>
            <a:rect l="l" t="t" r="r" b="b"/>
            <a:pathLst>
              <a:path w="1046117" h="523058">
                <a:moveTo>
                  <a:pt x="523059" y="0"/>
                </a:moveTo>
                <a:cubicBezTo>
                  <a:pt x="234100" y="0"/>
                  <a:pt x="0" y="234100"/>
                  <a:pt x="0" y="523059"/>
                </a:cubicBezTo>
                <a:lnTo>
                  <a:pt x="1046118" y="523059"/>
                </a:lnTo>
                <a:cubicBezTo>
                  <a:pt x="1045825" y="234100"/>
                  <a:pt x="811724" y="0"/>
                  <a:pt x="523059" y="0"/>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32" name="任意多边形: 形状 12"/>
          <p:cNvSpPr/>
          <p:nvPr userDrawn="1">
            <p:custDataLst>
              <p:tags r:id="rId33"/>
            </p:custDataLst>
          </p:nvPr>
        </p:nvSpPr>
        <p:spPr>
          <a:xfrm flipH="1">
            <a:off x="11188065" y="1419860"/>
            <a:ext cx="1003935" cy="2008505"/>
          </a:xfrm>
          <a:custGeom>
            <a:gdLst>
              <a:gd name="connsiteX0" fmla="*/ 1130019 w 1130018"/>
              <a:gd name="connsiteY0" fmla="*/ 1130019 h 2260037"/>
              <a:gd name="connsiteX1" fmla="*/ 0 w 1130018"/>
              <a:gd name="connsiteY1" fmla="*/ 0 h 2260037"/>
              <a:gd name="connsiteX2" fmla="*/ 0 w 1130018"/>
              <a:gd name="connsiteY2" fmla="*/ 2260038 h 2260037"/>
              <a:gd name="connsiteX3" fmla="*/ 1130019 w 1130018"/>
              <a:gd name="connsiteY3" fmla="*/ 1130019 h 2260037"/>
            </a:gdLst>
            <a:cxnLst>
              <a:cxn ang="0">
                <a:pos x="connsiteX0" y="connsiteY0"/>
              </a:cxn>
              <a:cxn ang="0">
                <a:pos x="connsiteX1" y="connsiteY1"/>
              </a:cxn>
              <a:cxn ang="0">
                <a:pos x="connsiteX2" y="connsiteY2"/>
              </a:cxn>
              <a:cxn ang="0">
                <a:pos x="connsiteX3" y="connsiteY3"/>
              </a:cxn>
            </a:cxnLst>
            <a:rect l="l" t="t" r="r" b="b"/>
            <a:pathLst>
              <a:path w="1130018" h="2260037">
                <a:moveTo>
                  <a:pt x="1130019" y="1130019"/>
                </a:moveTo>
                <a:cubicBezTo>
                  <a:pt x="1130019" y="506044"/>
                  <a:pt x="623974" y="0"/>
                  <a:pt x="0" y="0"/>
                </a:cubicBezTo>
                <a:lnTo>
                  <a:pt x="0" y="2260038"/>
                </a:lnTo>
                <a:cubicBezTo>
                  <a:pt x="623974" y="2260038"/>
                  <a:pt x="1130019" y="1754287"/>
                  <a:pt x="1130019" y="1130019"/>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34" name="任意多边形: 形状 81"/>
          <p:cNvSpPr/>
          <p:nvPr userDrawn="1">
            <p:custDataLst>
              <p:tags r:id="rId34"/>
            </p:custDataLst>
          </p:nvPr>
        </p:nvSpPr>
        <p:spPr>
          <a:xfrm>
            <a:off x="10956925" y="24860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36" name="任意多边形: 形状 82"/>
          <p:cNvSpPr/>
          <p:nvPr userDrawn="1">
            <p:custDataLst>
              <p:tags r:id="rId35"/>
            </p:custDataLst>
          </p:nvPr>
        </p:nvSpPr>
        <p:spPr>
          <a:xfrm>
            <a:off x="11095355" y="24860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38" name="任意多边形: 形状 83"/>
          <p:cNvSpPr/>
          <p:nvPr userDrawn="1">
            <p:custDataLst>
              <p:tags r:id="rId36"/>
            </p:custDataLst>
          </p:nvPr>
        </p:nvSpPr>
        <p:spPr>
          <a:xfrm>
            <a:off x="1123315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40" name="任意多边形: 形状 84"/>
          <p:cNvSpPr/>
          <p:nvPr userDrawn="1">
            <p:custDataLst>
              <p:tags r:id="rId37"/>
            </p:custDataLst>
          </p:nvPr>
        </p:nvSpPr>
        <p:spPr>
          <a:xfrm>
            <a:off x="1137158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42" name="任意多边形: 形状 85"/>
          <p:cNvSpPr/>
          <p:nvPr userDrawn="1">
            <p:custDataLst>
              <p:tags r:id="rId38"/>
            </p:custDataLst>
          </p:nvPr>
        </p:nvSpPr>
        <p:spPr>
          <a:xfrm>
            <a:off x="1151001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44" name="任意多边形: 形状 86"/>
          <p:cNvSpPr/>
          <p:nvPr userDrawn="1">
            <p:custDataLst>
              <p:tags r:id="rId39"/>
            </p:custDataLst>
          </p:nvPr>
        </p:nvSpPr>
        <p:spPr>
          <a:xfrm>
            <a:off x="1164844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46" name="任意多边形: 形状 87"/>
          <p:cNvSpPr/>
          <p:nvPr userDrawn="1">
            <p:custDataLst>
              <p:tags r:id="rId40"/>
            </p:custDataLst>
          </p:nvPr>
        </p:nvSpPr>
        <p:spPr>
          <a:xfrm>
            <a:off x="10956925" y="27527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48" name="任意多边形: 形状 88"/>
          <p:cNvSpPr/>
          <p:nvPr userDrawn="1">
            <p:custDataLst>
              <p:tags r:id="rId41"/>
            </p:custDataLst>
          </p:nvPr>
        </p:nvSpPr>
        <p:spPr>
          <a:xfrm>
            <a:off x="11095355" y="27527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50" name="任意多边形: 形状 89"/>
          <p:cNvSpPr/>
          <p:nvPr userDrawn="1">
            <p:custDataLst>
              <p:tags r:id="rId42"/>
            </p:custDataLst>
          </p:nvPr>
        </p:nvSpPr>
        <p:spPr>
          <a:xfrm>
            <a:off x="1123315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52" name="任意多边形: 形状 90"/>
          <p:cNvSpPr/>
          <p:nvPr userDrawn="1">
            <p:custDataLst>
              <p:tags r:id="rId43"/>
            </p:custDataLst>
          </p:nvPr>
        </p:nvSpPr>
        <p:spPr>
          <a:xfrm>
            <a:off x="1137158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54" name="任意多边形: 形状 91"/>
          <p:cNvSpPr/>
          <p:nvPr userDrawn="1">
            <p:custDataLst>
              <p:tags r:id="rId44"/>
            </p:custDataLst>
          </p:nvPr>
        </p:nvSpPr>
        <p:spPr>
          <a:xfrm>
            <a:off x="1151001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56" name="任意多边形: 形状 92"/>
          <p:cNvSpPr/>
          <p:nvPr userDrawn="1">
            <p:custDataLst>
              <p:tags r:id="rId45"/>
            </p:custDataLst>
          </p:nvPr>
        </p:nvSpPr>
        <p:spPr>
          <a:xfrm>
            <a:off x="1164844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58" name="任意多边形: 形状 93"/>
          <p:cNvSpPr/>
          <p:nvPr userDrawn="1">
            <p:custDataLst>
              <p:tags r:id="rId46"/>
            </p:custDataLst>
          </p:nvPr>
        </p:nvSpPr>
        <p:spPr>
          <a:xfrm>
            <a:off x="10956925" y="30187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60" name="任意多边形: 形状 94"/>
          <p:cNvSpPr/>
          <p:nvPr userDrawn="1">
            <p:custDataLst>
              <p:tags r:id="rId47"/>
            </p:custDataLst>
          </p:nvPr>
        </p:nvSpPr>
        <p:spPr>
          <a:xfrm>
            <a:off x="11095355" y="30187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62" name="任意多边形: 形状 95"/>
          <p:cNvSpPr/>
          <p:nvPr userDrawn="1">
            <p:custDataLst>
              <p:tags r:id="rId48"/>
            </p:custDataLst>
          </p:nvPr>
        </p:nvSpPr>
        <p:spPr>
          <a:xfrm>
            <a:off x="1123315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64" name="任意多边形: 形状 96"/>
          <p:cNvSpPr/>
          <p:nvPr userDrawn="1">
            <p:custDataLst>
              <p:tags r:id="rId49"/>
            </p:custDataLst>
          </p:nvPr>
        </p:nvSpPr>
        <p:spPr>
          <a:xfrm>
            <a:off x="1137158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66" name="任意多边形: 形状 97"/>
          <p:cNvSpPr/>
          <p:nvPr userDrawn="1">
            <p:custDataLst>
              <p:tags r:id="rId50"/>
            </p:custDataLst>
          </p:nvPr>
        </p:nvSpPr>
        <p:spPr>
          <a:xfrm>
            <a:off x="1151001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68" name="任意多边形: 形状 98"/>
          <p:cNvSpPr/>
          <p:nvPr userDrawn="1">
            <p:custDataLst>
              <p:tags r:id="rId51"/>
            </p:custDataLst>
          </p:nvPr>
        </p:nvSpPr>
        <p:spPr>
          <a:xfrm>
            <a:off x="1164844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70" name="任意多边形: 形状 99"/>
          <p:cNvSpPr/>
          <p:nvPr userDrawn="1">
            <p:custDataLst>
              <p:tags r:id="rId52"/>
            </p:custDataLst>
          </p:nvPr>
        </p:nvSpPr>
        <p:spPr>
          <a:xfrm>
            <a:off x="10956925" y="32854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72" name="任意多边形: 形状 100"/>
          <p:cNvSpPr/>
          <p:nvPr userDrawn="1">
            <p:custDataLst>
              <p:tags r:id="rId53"/>
            </p:custDataLst>
          </p:nvPr>
        </p:nvSpPr>
        <p:spPr>
          <a:xfrm>
            <a:off x="11095355" y="32854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74" name="任意多边形: 形状 101"/>
          <p:cNvSpPr/>
          <p:nvPr userDrawn="1">
            <p:custDataLst>
              <p:tags r:id="rId54"/>
            </p:custDataLst>
          </p:nvPr>
        </p:nvSpPr>
        <p:spPr>
          <a:xfrm>
            <a:off x="1123315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76" name="任意多边形: 形状 102"/>
          <p:cNvSpPr/>
          <p:nvPr userDrawn="1">
            <p:custDataLst>
              <p:tags r:id="rId55"/>
            </p:custDataLst>
          </p:nvPr>
        </p:nvSpPr>
        <p:spPr>
          <a:xfrm>
            <a:off x="1137158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78" name="任意多边形: 形状 103"/>
          <p:cNvSpPr/>
          <p:nvPr userDrawn="1">
            <p:custDataLst>
              <p:tags r:id="rId56"/>
            </p:custDataLst>
          </p:nvPr>
        </p:nvSpPr>
        <p:spPr>
          <a:xfrm>
            <a:off x="1151001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80" name="任意多边形: 形状 104"/>
          <p:cNvSpPr/>
          <p:nvPr userDrawn="1">
            <p:custDataLst>
              <p:tags r:id="rId57"/>
            </p:custDataLst>
          </p:nvPr>
        </p:nvSpPr>
        <p:spPr>
          <a:xfrm>
            <a:off x="1164844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82" name="标题 1"/>
          <p:cNvSpPr>
            <a:spLocks noGrp="1"/>
          </p:cNvSpPr>
          <p:nvPr>
            <p:ph type="ctrTitle" hasCustomPrompt="1"/>
            <p:custDataLst>
              <p:tags r:id="rId58"/>
            </p:custDataLst>
          </p:nvPr>
        </p:nvSpPr>
        <p:spPr>
          <a:xfrm>
            <a:off x="838200" y="1656000"/>
            <a:ext cx="10515600" cy="1800000"/>
          </a:xfrm>
        </p:spPr>
        <p:txBody>
          <a:bodyPr anchor="b">
            <a:normAutofit/>
          </a:bodyPr>
          <a:lstStyle>
            <a:lvl1pPr algn="ctr">
              <a:lnSpc>
                <a:spcPct val="100000"/>
              </a:lnSpc>
              <a:defRPr sz="6600"/>
            </a:lvl1pPr>
          </a:lstStyle>
          <a:p>
            <a:r>
              <a:rPr lang="zh-CN" altLang="en-US"/>
              <a:t>单击添加文档标题</a:t>
            </a:r>
            <a:endParaRPr lang="zh-CN" altLang="en-US"/>
          </a:p>
        </p:txBody>
      </p:sp>
      <p:sp>
        <p:nvSpPr>
          <p:cNvPr id="1048784" name="副标题 2"/>
          <p:cNvSpPr>
            <a:spLocks noGrp="1"/>
          </p:cNvSpPr>
          <p:nvPr>
            <p:ph type="subTitle" idx="1"/>
            <p:custDataLst>
              <p:tags r:id="rId59"/>
            </p:custDataLst>
          </p:nvPr>
        </p:nvSpPr>
        <p:spPr>
          <a:xfrm>
            <a:off x="838200" y="3705186"/>
            <a:ext cx="10515600" cy="866814"/>
          </a:xfrm>
        </p:spPr>
        <p:txBody>
          <a:bodyPr>
            <a:normAutofit/>
          </a:bodyPr>
          <a:lstStyle>
            <a:lvl1pPr marL="0" indent="0" algn="ctr">
              <a:lnSpc>
                <a:spcPct val="100000"/>
              </a:lnSpc>
              <a:buNone/>
              <a:defRPr sz="1800">
                <a:solidFill>
                  <a:schemeClr val="tx1">
                    <a:lumMod val="65000"/>
                    <a:lumOff val="3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786" name="日期占位符 3"/>
          <p:cNvSpPr>
            <a:spLocks noGrp="1"/>
          </p:cNvSpPr>
          <p:nvPr>
            <p:ph type="dt" sz="half" idx="10"/>
            <p:custDataLst>
              <p:tags r:id="rId60"/>
            </p:custDataLst>
          </p:nvPr>
        </p:nvSpPr>
        <p:spPr/>
        <p:txBody>
          <a:bodyPr>
            <a:normAutofit/>
          </a:bodyPr>
          <a:lstStyle/>
          <a:p>
            <a:fld id="{5592522B-0F24-4480-B9DD-A9474A6880D6}" type="datetimeFigureOut">
              <a:rPr lang="zh-CN" altLang="en-US" smtClean="0"/>
              <a:t/>
            </a:fld>
            <a:endParaRPr lang="zh-CN" altLang="en-US"/>
          </a:p>
        </p:txBody>
      </p:sp>
      <p:sp>
        <p:nvSpPr>
          <p:cNvPr id="1048788" name="页脚占位符 4"/>
          <p:cNvSpPr>
            <a:spLocks noGrp="1"/>
          </p:cNvSpPr>
          <p:nvPr>
            <p:ph type="ftr" sz="quarter" idx="11"/>
            <p:custDataLst>
              <p:tags r:id="rId61"/>
            </p:custDataLst>
          </p:nvPr>
        </p:nvSpPr>
        <p:spPr/>
        <p:txBody>
          <a:bodyPr>
            <a:normAutofit/>
          </a:bodyPr>
          <a:lstStyle/>
          <a:p>
            <a:endParaRPr lang="zh-CN" altLang="en-US"/>
          </a:p>
        </p:txBody>
      </p:sp>
      <p:sp>
        <p:nvSpPr>
          <p:cNvPr id="1048790" name="灯片编号占位符 5"/>
          <p:cNvSpPr>
            <a:spLocks noGrp="1"/>
          </p:cNvSpPr>
          <p:nvPr>
            <p:ph type="sldNum" sz="quarter" idx="12"/>
            <p:custDataLst>
              <p:tags r:id="rId62"/>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792" name="文本占位符 23"/>
          <p:cNvSpPr>
            <a:spLocks noGrp="1"/>
          </p:cNvSpPr>
          <p:nvPr>
            <p:ph type="body" sz="quarter" idx="17" hasCustomPrompt="1"/>
            <p:custDataLst>
              <p:tags r:id="rId63"/>
            </p:custDataLst>
          </p:nvPr>
        </p:nvSpPr>
        <p:spPr>
          <a:xfrm>
            <a:off x="4781641" y="4586170"/>
            <a:ext cx="2743200" cy="504000"/>
          </a:xfrm>
          <a:prstGeom prst="roundRect">
            <a:avLst>
              <a:gd name="adj" fmla="val 50000"/>
            </a:avLst>
          </a:prstGeom>
          <a:noFill/>
          <a:ln>
            <a:solidFill>
              <a:schemeClr val="accent1"/>
            </a:solidFill>
          </a:ln>
        </p:spPr>
        <p:txBody>
          <a:bodyPr anchor="ctr">
            <a:normAutofit/>
          </a:bodyPr>
          <a:lstStyle>
            <a:lvl1pPr marL="0" indent="0" algn="ctr">
              <a:lnSpc>
                <a:spcPct val="100000"/>
              </a:lnSpc>
              <a:buNone/>
              <a:defRPr sz="1400" b="1">
                <a:solidFill>
                  <a:schemeClr val="accent6"/>
                </a:solidFill>
              </a:defRPr>
            </a:lvl1pPr>
          </a:lstStyle>
          <a:p>
            <a:pPr lvl="0"/>
            <a:r>
              <a:rPr lang="zh-CN" altLang="en-US"/>
              <a:t>署名占位符</a:t>
            </a:r>
            <a:endParaRPr lang="zh-CN" altLang="en-US"/>
          </a:p>
        </p:txBody>
      </p:sp>
      <p:sp>
        <p:nvSpPr>
          <p:cNvPr id="1048794" name="文本占位符 9"/>
          <p:cNvSpPr>
            <a:spLocks noGrp="1"/>
          </p:cNvSpPr>
          <p:nvPr>
            <p:ph type="body" sz="quarter" idx="18" hasCustomPrompt="1"/>
            <p:custDataLst>
              <p:tags r:id="rId64"/>
            </p:custDataLst>
          </p:nvPr>
        </p:nvSpPr>
        <p:spPr>
          <a:xfrm>
            <a:off x="486770" y="330199"/>
            <a:ext cx="1546568" cy="504000"/>
          </a:xfrm>
        </p:spPr>
        <p:txBody>
          <a:bodyPr anchor="ctr">
            <a:normAutofit/>
          </a:bodyPr>
          <a:lstStyle>
            <a:lvl1pPr marL="0" indent="0">
              <a:lnSpc>
                <a:spcPct val="100000"/>
              </a:lnSpc>
              <a:buNone/>
              <a:defRPr sz="1200" b="1"/>
            </a:lvl1pPr>
          </a:lstStyle>
          <a:p>
            <a:pPr lvl="0"/>
            <a:r>
              <a:rPr lang="zh-CN" altLang="en-US"/>
              <a:t>公司名占位符</a:t>
            </a:r>
            <a:endParaRPr lang="zh-CN" altLang="en-US"/>
          </a:p>
        </p:txBody>
      </p:sp>
      <p:sp>
        <p:nvSpPr>
          <p:cNvPr id="1048796" name="文本占位符 13"/>
          <p:cNvSpPr>
            <a:spLocks noGrp="1"/>
          </p:cNvSpPr>
          <p:nvPr>
            <p:ph type="body" sz="quarter" idx="14" hasCustomPrompt="1"/>
            <p:custDataLst>
              <p:tags r:id="rId65"/>
            </p:custDataLst>
          </p:nvPr>
        </p:nvSpPr>
        <p:spPr>
          <a:xfrm>
            <a:off x="8825231" y="326198"/>
            <a:ext cx="2880000" cy="504000"/>
          </a:xfrm>
        </p:spPr>
        <p:txBody>
          <a:bodyPr anchor="ctr">
            <a:normAutofit/>
          </a:bodyPr>
          <a:lstStyle>
            <a:lvl1pPr marL="0" indent="0" algn="r">
              <a:lnSpc>
                <a:spcPct val="100000"/>
              </a:lnSpc>
              <a:buNone/>
              <a:defRPr sz="1200" b="1">
                <a:solidFill>
                  <a:schemeClr val="accent6"/>
                </a:solidFill>
              </a:defRPr>
            </a:lvl1pPr>
          </a:lstStyle>
          <a:p>
            <a:pPr lvl="0"/>
            <a:r>
              <a:rPr lang="zh-CN" altLang="en-US"/>
              <a:t>日期时间占位符</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798"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800"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02"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804" name="页脚占位符 4"/>
          <p:cNvSpPr>
            <a:spLocks noGrp="1"/>
          </p:cNvSpPr>
          <p:nvPr>
            <p:ph type="ftr" sz="quarter" idx="11"/>
            <p:custDataLst>
              <p:tags r:id="rId4"/>
            </p:custDataLst>
          </p:nvPr>
        </p:nvSpPr>
        <p:spPr/>
        <p:txBody>
          <a:bodyPr/>
          <a:lstStyle/>
          <a:p>
            <a:endParaRPr lang="zh-CN" altLang="en-US"/>
          </a:p>
        </p:txBody>
      </p:sp>
      <p:sp>
        <p:nvSpPr>
          <p:cNvPr id="1048806"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bg>
      <p:bgPr>
        <a:solidFill>
          <a:schemeClr val="bg2"/>
        </a:solidFill>
        <a:effectLst/>
      </p:bgPr>
    </p:bg>
    <p:spTree>
      <p:nvGrpSpPr>
        <p:cNvPr id="37" name=""/>
        <p:cNvGrpSpPr/>
        <p:nvPr/>
      </p:nvGrpSpPr>
      <p:grpSpPr>
        <a:xfrm>
          <a:off x="0" y="0"/>
          <a:ext cx="0" cy="0"/>
        </a:xfrm>
      </p:grpSpPr>
      <p:sp>
        <p:nvSpPr>
          <p:cNvPr id="1048808" name="任意多边形: 形状 84"/>
          <p:cNvSpPr/>
          <p:nvPr userDrawn="1">
            <p:custDataLst>
              <p:tags r:id="rId1"/>
            </p:custDataLst>
          </p:nvPr>
        </p:nvSpPr>
        <p:spPr>
          <a:xfrm>
            <a:off x="0" y="815926"/>
            <a:ext cx="3010487" cy="5732586"/>
          </a:xfrm>
          <a:custGeom>
            <a:gdLst>
              <a:gd name="connsiteX0" fmla="*/ 144194 w 3010487"/>
              <a:gd name="connsiteY0" fmla="*/ 0 h 5732586"/>
              <a:gd name="connsiteX1" fmla="*/ 3010487 w 3010487"/>
              <a:gd name="connsiteY1" fmla="*/ 2866293 h 5732586"/>
              <a:gd name="connsiteX2" fmla="*/ 144194 w 3010487"/>
              <a:gd name="connsiteY2" fmla="*/ 5732586 h 5732586"/>
              <a:gd name="connsiteX3" fmla="*/ 0 w 3010487"/>
              <a:gd name="connsiteY3" fmla="*/ 5728940 h 5732586"/>
              <a:gd name="connsiteX4" fmla="*/ 0 w 3010487"/>
              <a:gd name="connsiteY4" fmla="*/ 3646 h 5732586"/>
            </a:gdLst>
            <a:cxnLst>
              <a:cxn ang="0">
                <a:pos x="connsiteX0" y="connsiteY0"/>
              </a:cxn>
              <a:cxn ang="0">
                <a:pos x="connsiteX1" y="connsiteY1"/>
              </a:cxn>
              <a:cxn ang="0">
                <a:pos x="connsiteX2" y="connsiteY2"/>
              </a:cxn>
              <a:cxn ang="0">
                <a:pos x="connsiteX3" y="connsiteY3"/>
              </a:cxn>
              <a:cxn ang="0">
                <a:pos x="connsiteX4" y="connsiteY4"/>
              </a:cxn>
            </a:cxnLst>
            <a:rect l="l" t="t" r="r" b="b"/>
            <a:pathLst>
              <a:path w="3010487" h="5732586">
                <a:moveTo>
                  <a:pt x="144194" y="0"/>
                </a:moveTo>
                <a:cubicBezTo>
                  <a:pt x="1727204" y="0"/>
                  <a:pt x="3010487" y="1283283"/>
                  <a:pt x="3010487" y="2866293"/>
                </a:cubicBezTo>
                <a:cubicBezTo>
                  <a:pt x="3010487" y="4449303"/>
                  <a:pt x="1727204" y="5732586"/>
                  <a:pt x="144194" y="5732586"/>
                </a:cubicBezTo>
                <a:lnTo>
                  <a:pt x="0" y="5728940"/>
                </a:lnTo>
                <a:lnTo>
                  <a:pt x="0" y="3646"/>
                </a:lnTo>
                <a:close/>
              </a:path>
            </a:pathLst>
          </a:custGeom>
          <a:solidFill>
            <a:schemeClr val="accent6"/>
          </a:solidFill>
          <a:ln w="2934"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1048810" name="任意多边形: 形状 108"/>
          <p:cNvSpPr/>
          <p:nvPr userDrawn="1">
            <p:custDataLst>
              <p:tags r:id="rId2"/>
            </p:custDataLst>
          </p:nvPr>
        </p:nvSpPr>
        <p:spPr>
          <a:xfrm>
            <a:off x="101981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12" name="任意多边形: 形状 109"/>
          <p:cNvSpPr/>
          <p:nvPr userDrawn="1">
            <p:custDataLst>
              <p:tags r:id="rId3"/>
            </p:custDataLst>
          </p:nvPr>
        </p:nvSpPr>
        <p:spPr>
          <a:xfrm>
            <a:off x="123698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14" name="任意多边形: 形状 110"/>
          <p:cNvSpPr/>
          <p:nvPr userDrawn="1">
            <p:custDataLst>
              <p:tags r:id="rId4"/>
            </p:custDataLst>
          </p:nvPr>
        </p:nvSpPr>
        <p:spPr>
          <a:xfrm>
            <a:off x="1454785"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16" name="任意多边形: 形状 111"/>
          <p:cNvSpPr/>
          <p:nvPr userDrawn="1">
            <p:custDataLst>
              <p:tags r:id="rId5"/>
            </p:custDataLst>
          </p:nvPr>
        </p:nvSpPr>
        <p:spPr>
          <a:xfrm>
            <a:off x="167259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18" name="任意多边形: 形状 112"/>
          <p:cNvSpPr/>
          <p:nvPr userDrawn="1">
            <p:custDataLst>
              <p:tags r:id="rId6"/>
            </p:custDataLst>
          </p:nvPr>
        </p:nvSpPr>
        <p:spPr>
          <a:xfrm>
            <a:off x="188976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20" name="任意多边形: 形状 113"/>
          <p:cNvSpPr/>
          <p:nvPr userDrawn="1">
            <p:custDataLst>
              <p:tags r:id="rId7"/>
            </p:custDataLst>
          </p:nvPr>
        </p:nvSpPr>
        <p:spPr>
          <a:xfrm>
            <a:off x="2107565"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22" name="任意多边形: 形状 102"/>
          <p:cNvSpPr/>
          <p:nvPr userDrawn="1">
            <p:custDataLst>
              <p:tags r:id="rId8"/>
            </p:custDataLst>
          </p:nvPr>
        </p:nvSpPr>
        <p:spPr>
          <a:xfrm>
            <a:off x="101981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24" name="任意多边形: 形状 103"/>
          <p:cNvSpPr/>
          <p:nvPr userDrawn="1">
            <p:custDataLst>
              <p:tags r:id="rId9"/>
            </p:custDataLst>
          </p:nvPr>
        </p:nvSpPr>
        <p:spPr>
          <a:xfrm>
            <a:off x="123698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26" name="任意多边形: 形状 104"/>
          <p:cNvSpPr/>
          <p:nvPr userDrawn="1">
            <p:custDataLst>
              <p:tags r:id="rId10"/>
            </p:custDataLst>
          </p:nvPr>
        </p:nvSpPr>
        <p:spPr>
          <a:xfrm>
            <a:off x="1454785"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28" name="任意多边形: 形状 105"/>
          <p:cNvSpPr/>
          <p:nvPr userDrawn="1">
            <p:custDataLst>
              <p:tags r:id="rId11"/>
            </p:custDataLst>
          </p:nvPr>
        </p:nvSpPr>
        <p:spPr>
          <a:xfrm>
            <a:off x="167259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30" name="任意多边形: 形状 106"/>
          <p:cNvSpPr/>
          <p:nvPr userDrawn="1">
            <p:custDataLst>
              <p:tags r:id="rId12"/>
            </p:custDataLst>
          </p:nvPr>
        </p:nvSpPr>
        <p:spPr>
          <a:xfrm>
            <a:off x="188976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32" name="任意多边形: 形状 107"/>
          <p:cNvSpPr/>
          <p:nvPr userDrawn="1">
            <p:custDataLst>
              <p:tags r:id="rId13"/>
            </p:custDataLst>
          </p:nvPr>
        </p:nvSpPr>
        <p:spPr>
          <a:xfrm>
            <a:off x="2107565"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34" name="任意多边形: 形状 96"/>
          <p:cNvSpPr/>
          <p:nvPr userDrawn="1">
            <p:custDataLst>
              <p:tags r:id="rId14"/>
            </p:custDataLst>
          </p:nvPr>
        </p:nvSpPr>
        <p:spPr>
          <a:xfrm>
            <a:off x="101981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36" name="任意多边形: 形状 97"/>
          <p:cNvSpPr/>
          <p:nvPr userDrawn="1">
            <p:custDataLst>
              <p:tags r:id="rId15"/>
            </p:custDataLst>
          </p:nvPr>
        </p:nvSpPr>
        <p:spPr>
          <a:xfrm>
            <a:off x="123698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38" name="任意多边形: 形状 98"/>
          <p:cNvSpPr/>
          <p:nvPr userDrawn="1">
            <p:custDataLst>
              <p:tags r:id="rId16"/>
            </p:custDataLst>
          </p:nvPr>
        </p:nvSpPr>
        <p:spPr>
          <a:xfrm>
            <a:off x="1454785"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40" name="任意多边形: 形状 99"/>
          <p:cNvSpPr/>
          <p:nvPr userDrawn="1">
            <p:custDataLst>
              <p:tags r:id="rId17"/>
            </p:custDataLst>
          </p:nvPr>
        </p:nvSpPr>
        <p:spPr>
          <a:xfrm>
            <a:off x="167259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42" name="任意多边形: 形状 100"/>
          <p:cNvSpPr/>
          <p:nvPr userDrawn="1">
            <p:custDataLst>
              <p:tags r:id="rId18"/>
            </p:custDataLst>
          </p:nvPr>
        </p:nvSpPr>
        <p:spPr>
          <a:xfrm>
            <a:off x="188976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44" name="任意多边形: 形状 101"/>
          <p:cNvSpPr/>
          <p:nvPr userDrawn="1">
            <p:custDataLst>
              <p:tags r:id="rId19"/>
            </p:custDataLst>
          </p:nvPr>
        </p:nvSpPr>
        <p:spPr>
          <a:xfrm>
            <a:off x="2107565"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46" name="任意多边形: 形状 90"/>
          <p:cNvSpPr/>
          <p:nvPr userDrawn="1">
            <p:custDataLst>
              <p:tags r:id="rId20"/>
            </p:custDataLst>
          </p:nvPr>
        </p:nvSpPr>
        <p:spPr>
          <a:xfrm>
            <a:off x="101981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48" name="任意多边形: 形状 91"/>
          <p:cNvSpPr/>
          <p:nvPr userDrawn="1">
            <p:custDataLst>
              <p:tags r:id="rId21"/>
            </p:custDataLst>
          </p:nvPr>
        </p:nvSpPr>
        <p:spPr>
          <a:xfrm>
            <a:off x="123698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0" name="任意多边形: 形状 92"/>
          <p:cNvSpPr/>
          <p:nvPr userDrawn="1">
            <p:custDataLst>
              <p:tags r:id="rId22"/>
            </p:custDataLst>
          </p:nvPr>
        </p:nvSpPr>
        <p:spPr>
          <a:xfrm>
            <a:off x="1454785"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2" name="任意多边形: 形状 93"/>
          <p:cNvSpPr/>
          <p:nvPr userDrawn="1">
            <p:custDataLst>
              <p:tags r:id="rId23"/>
            </p:custDataLst>
          </p:nvPr>
        </p:nvSpPr>
        <p:spPr>
          <a:xfrm>
            <a:off x="167259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4" name="任意多边形: 形状 94"/>
          <p:cNvSpPr/>
          <p:nvPr userDrawn="1">
            <p:custDataLst>
              <p:tags r:id="rId24"/>
            </p:custDataLst>
          </p:nvPr>
        </p:nvSpPr>
        <p:spPr>
          <a:xfrm>
            <a:off x="188976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6" name="任意多边形: 形状 95"/>
          <p:cNvSpPr/>
          <p:nvPr userDrawn="1">
            <p:custDataLst>
              <p:tags r:id="rId25"/>
            </p:custDataLst>
          </p:nvPr>
        </p:nvSpPr>
        <p:spPr>
          <a:xfrm>
            <a:off x="2107565"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8" name="任意多边形: 形状 115"/>
          <p:cNvSpPr/>
          <p:nvPr>
            <p:custDataLst>
              <p:tags r:id="rId26"/>
            </p:custDataLst>
          </p:nvPr>
        </p:nvSpPr>
        <p:spPr>
          <a:xfrm>
            <a:off x="10883032" y="5494407"/>
            <a:ext cx="1308968" cy="1363593"/>
          </a:xfrm>
          <a:custGeom>
            <a:gdLst>
              <a:gd name="connsiteX0" fmla="*/ 672905 w 1308968"/>
              <a:gd name="connsiteY0" fmla="*/ 0 h 1363593"/>
              <a:gd name="connsiteX1" fmla="*/ 1292915 w 1308968"/>
              <a:gd name="connsiteY1" fmla="*/ 416454 h 1363593"/>
              <a:gd name="connsiteX2" fmla="*/ 1308968 w 1308968"/>
              <a:gd name="connsiteY2" fmla="*/ 468831 h 1363593"/>
              <a:gd name="connsiteX3" fmla="*/ 1308968 w 1308968"/>
              <a:gd name="connsiteY3" fmla="*/ 1363593 h 1363593"/>
              <a:gd name="connsiteX4" fmla="*/ 0 w 1308968"/>
              <a:gd name="connsiteY4" fmla="*/ 1363593 h 1363593"/>
              <a:gd name="connsiteX5" fmla="*/ 0 w 1308968"/>
              <a:gd name="connsiteY5" fmla="*/ 681797 h 1363593"/>
              <a:gd name="connsiteX6" fmla="*/ 672905 w 1308968"/>
              <a:gd name="connsiteY6" fmla="*/ 0 h 136359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08968" h="1363593">
                <a:moveTo>
                  <a:pt x="672905" y="0"/>
                </a:moveTo>
                <a:cubicBezTo>
                  <a:pt x="951555" y="0"/>
                  <a:pt x="1190739" y="171761"/>
                  <a:pt x="1292915" y="416454"/>
                </a:cubicBezTo>
                <a:lnTo>
                  <a:pt x="1308968" y="468831"/>
                </a:lnTo>
                <a:lnTo>
                  <a:pt x="1308968" y="1363593"/>
                </a:lnTo>
                <a:lnTo>
                  <a:pt x="0" y="1363593"/>
                </a:lnTo>
                <a:lnTo>
                  <a:pt x="0" y="681797"/>
                </a:lnTo>
                <a:cubicBezTo>
                  <a:pt x="0" y="305353"/>
                  <a:pt x="301371" y="0"/>
                  <a:pt x="672905" y="0"/>
                </a:cubicBezTo>
                <a:close/>
              </a:path>
            </a:pathLst>
          </a:custGeom>
          <a:solidFill>
            <a:schemeClr val="accent1">
              <a:lumMod val="60000"/>
              <a:lumOff val="40000"/>
            </a:schemeClr>
          </a:solidFill>
          <a:ln w="2934" cap="flat">
            <a:noFill/>
            <a:prstDash val="solid"/>
            <a:miter/>
          </a:ln>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60" name="任意多边形: 形状 116"/>
          <p:cNvSpPr/>
          <p:nvPr>
            <p:custDataLst>
              <p:tags r:id="rId27"/>
            </p:custDataLst>
          </p:nvPr>
        </p:nvSpPr>
        <p:spPr>
          <a:xfrm>
            <a:off x="10503205" y="6426987"/>
            <a:ext cx="862759" cy="431379"/>
          </a:xfrm>
          <a:custGeom>
            <a:gdLst>
              <a:gd name="connsiteX0" fmla="*/ 523059 w 1046117"/>
              <a:gd name="connsiteY0" fmla="*/ 0 h 523058"/>
              <a:gd name="connsiteX1" fmla="*/ 0 w 1046117"/>
              <a:gd name="connsiteY1" fmla="*/ 523059 h 523058"/>
              <a:gd name="connsiteX2" fmla="*/ 1046118 w 1046117"/>
              <a:gd name="connsiteY2" fmla="*/ 523059 h 523058"/>
              <a:gd name="connsiteX3" fmla="*/ 523059 w 1046117"/>
              <a:gd name="connsiteY3" fmla="*/ 0 h 523058"/>
            </a:gdLst>
            <a:cxnLst>
              <a:cxn ang="0">
                <a:pos x="connsiteX0" y="connsiteY0"/>
              </a:cxn>
              <a:cxn ang="0">
                <a:pos x="connsiteX1" y="connsiteY1"/>
              </a:cxn>
              <a:cxn ang="0">
                <a:pos x="connsiteX2" y="connsiteY2"/>
              </a:cxn>
              <a:cxn ang="0">
                <a:pos x="connsiteX3" y="connsiteY3"/>
              </a:cxn>
            </a:cxnLst>
            <a:rect l="l" t="t" r="r" b="b"/>
            <a:pathLst>
              <a:path w="1046117" h="523058">
                <a:moveTo>
                  <a:pt x="523059" y="0"/>
                </a:moveTo>
                <a:cubicBezTo>
                  <a:pt x="234100" y="0"/>
                  <a:pt x="0" y="234100"/>
                  <a:pt x="0" y="523059"/>
                </a:cubicBezTo>
                <a:lnTo>
                  <a:pt x="1046118" y="523059"/>
                </a:lnTo>
                <a:cubicBezTo>
                  <a:pt x="1045825" y="234100"/>
                  <a:pt x="811724" y="0"/>
                  <a:pt x="523059" y="0"/>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145737" name="直接连接符 123"/>
          <p:cNvCxnSpPr/>
          <p:nvPr>
            <p:custDataLst>
              <p:tags r:id="rId28"/>
            </p:custDataLst>
          </p:nvPr>
        </p:nvCxnSpPr>
        <p:spPr>
          <a:xfrm>
            <a:off x="4670473" y="5491317"/>
            <a:ext cx="6189785"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1048862" name="标题 1"/>
          <p:cNvSpPr>
            <a:spLocks noGrp="1"/>
          </p:cNvSpPr>
          <p:nvPr>
            <p:ph type="title" hasCustomPrompt="1"/>
            <p:custDataLst>
              <p:tags r:id="rId29"/>
            </p:custDataLst>
          </p:nvPr>
        </p:nvSpPr>
        <p:spPr>
          <a:xfrm>
            <a:off x="73040" y="2266101"/>
            <a:ext cx="2034412" cy="2688797"/>
          </a:xfrm>
        </p:spPr>
        <p:txBody>
          <a:bodyPr anchor="ctr">
            <a:noAutofit/>
          </a:bodyPr>
          <a:lstStyle>
            <a:lvl1pPr algn="r">
              <a:defRPr sz="7200">
                <a:solidFill>
                  <a:schemeClr val="bg1"/>
                </a:solidFill>
              </a:defRPr>
            </a:lvl1pPr>
          </a:lstStyle>
          <a:p>
            <a:r>
              <a:rPr lang="zh-CN" altLang="en-US"/>
              <a:t>标</a:t>
            </a:r>
            <a:br>
              <a:rPr lang="en-US" altLang="zh-CN"/>
            </a:br>
            <a:r>
              <a:rPr lang="zh-CN" altLang="en-US"/>
              <a:t>题</a:t>
            </a:r>
            <a:endParaRPr lang="zh-CN" altLang="en-US"/>
          </a:p>
        </p:txBody>
      </p:sp>
      <p:sp>
        <p:nvSpPr>
          <p:cNvPr id="1048864" name="日期占位符 6"/>
          <p:cNvSpPr>
            <a:spLocks noGrp="1"/>
          </p:cNvSpPr>
          <p:nvPr>
            <p:ph type="dt" sz="half" idx="10"/>
            <p:custDataLst>
              <p:tags r:id="rId30"/>
            </p:custDataLst>
          </p:nvPr>
        </p:nvSpPr>
        <p:spPr/>
        <p:txBody>
          <a:bodyPr/>
          <a:lstStyle/>
          <a:p>
            <a:fld id="{5592522B-0F24-4480-B9DD-A9474A6880D6}" type="datetimeFigureOut">
              <a:rPr lang="zh-CN" altLang="en-US" smtClean="0"/>
              <a:t/>
            </a:fld>
            <a:endParaRPr lang="zh-CN" altLang="en-US"/>
          </a:p>
        </p:txBody>
      </p:sp>
      <p:sp>
        <p:nvSpPr>
          <p:cNvPr id="1048866" name="页脚占位符 7"/>
          <p:cNvSpPr>
            <a:spLocks noGrp="1"/>
          </p:cNvSpPr>
          <p:nvPr>
            <p:ph type="ftr" sz="quarter" idx="11"/>
            <p:custDataLst>
              <p:tags r:id="rId31"/>
            </p:custDataLst>
          </p:nvPr>
        </p:nvSpPr>
        <p:spPr/>
        <p:txBody>
          <a:bodyPr/>
          <a:lstStyle/>
          <a:p>
            <a:endParaRPr lang="zh-CN" altLang="en-US"/>
          </a:p>
        </p:txBody>
      </p:sp>
      <p:sp>
        <p:nvSpPr>
          <p:cNvPr id="1048868" name="灯片编号占位符 8"/>
          <p:cNvSpPr>
            <a:spLocks noGrp="1"/>
          </p:cNvSpPr>
          <p:nvPr>
            <p:ph type="sldNum" sz="quarter" idx="12"/>
            <p:custDataLst>
              <p:tags r:id="rId32"/>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sp>
        <p:nvSpPr>
          <p:cNvPr id="1048870" name="任意多边形: 形状 8"/>
          <p:cNvSpPr/>
          <p:nvPr userDrawn="1">
            <p:custDataLst>
              <p:tags r:id="rId1"/>
            </p:custDataLst>
          </p:nvPr>
        </p:nvSpPr>
        <p:spPr>
          <a:xfrm>
            <a:off x="9348036" y="816492"/>
            <a:ext cx="2843964" cy="5731457"/>
          </a:xfrm>
          <a:custGeom>
            <a:gdLst>
              <a:gd name="connsiteX0" fmla="*/ 2843964 w 2843964"/>
              <a:gd name="connsiteY0" fmla="*/ 0 h 5731457"/>
              <a:gd name="connsiteX1" fmla="*/ 2843964 w 2843964"/>
              <a:gd name="connsiteY1" fmla="*/ 5731457 h 5731457"/>
              <a:gd name="connsiteX2" fmla="*/ 2718794 w 2843964"/>
              <a:gd name="connsiteY2" fmla="*/ 5728292 h 5731457"/>
              <a:gd name="connsiteX3" fmla="*/ 0 w 2843964"/>
              <a:gd name="connsiteY3" fmla="*/ 2865728 h 5731457"/>
              <a:gd name="connsiteX4" fmla="*/ 2718794 w 2843964"/>
              <a:gd name="connsiteY4" fmla="*/ 3165 h 5731457"/>
            </a:gdLst>
            <a:cxnLst>
              <a:cxn ang="0">
                <a:pos x="connsiteX0" y="connsiteY0"/>
              </a:cxn>
              <a:cxn ang="0">
                <a:pos x="connsiteX1" y="connsiteY1"/>
              </a:cxn>
              <a:cxn ang="0">
                <a:pos x="connsiteX2" y="connsiteY2"/>
              </a:cxn>
              <a:cxn ang="0">
                <a:pos x="connsiteX3" y="connsiteY3"/>
              </a:cxn>
              <a:cxn ang="0">
                <a:pos x="connsiteX4" y="connsiteY4"/>
              </a:cxn>
            </a:cxnLst>
            <a:rect l="l" t="t" r="r" b="b"/>
            <a:pathLst>
              <a:path w="2843964" h="5731457">
                <a:moveTo>
                  <a:pt x="2843964" y="0"/>
                </a:moveTo>
                <a:lnTo>
                  <a:pt x="2843964" y="5731457"/>
                </a:lnTo>
                <a:lnTo>
                  <a:pt x="2718794" y="5728292"/>
                </a:lnTo>
                <a:cubicBezTo>
                  <a:pt x="1204331" y="5651523"/>
                  <a:pt x="0" y="4399269"/>
                  <a:pt x="0" y="2865728"/>
                </a:cubicBezTo>
                <a:cubicBezTo>
                  <a:pt x="0" y="1332187"/>
                  <a:pt x="1204331" y="79933"/>
                  <a:pt x="2718794" y="3165"/>
                </a:cubicBezTo>
                <a:close/>
              </a:path>
            </a:pathLst>
          </a:custGeom>
          <a:solidFill>
            <a:schemeClr val="accent6"/>
          </a:solidFill>
          <a:ln w="2934"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1048872" name="任意多边形: 形状 32"/>
          <p:cNvSpPr/>
          <p:nvPr userDrawn="1">
            <p:custDataLst>
              <p:tags r:id="rId2"/>
            </p:custDataLst>
          </p:nvPr>
        </p:nvSpPr>
        <p:spPr>
          <a:xfrm>
            <a:off x="10055225"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74" name="任意多边形: 形状 33"/>
          <p:cNvSpPr/>
          <p:nvPr userDrawn="1">
            <p:custDataLst>
              <p:tags r:id="rId3"/>
            </p:custDataLst>
          </p:nvPr>
        </p:nvSpPr>
        <p:spPr>
          <a:xfrm>
            <a:off x="1027303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76" name="任意多边形: 形状 34"/>
          <p:cNvSpPr/>
          <p:nvPr userDrawn="1">
            <p:custDataLst>
              <p:tags r:id="rId4"/>
            </p:custDataLst>
          </p:nvPr>
        </p:nvSpPr>
        <p:spPr>
          <a:xfrm>
            <a:off x="1049020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78" name="任意多边形: 形状 35"/>
          <p:cNvSpPr/>
          <p:nvPr userDrawn="1">
            <p:custDataLst>
              <p:tags r:id="rId5"/>
            </p:custDataLst>
          </p:nvPr>
        </p:nvSpPr>
        <p:spPr>
          <a:xfrm>
            <a:off x="10708005"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0" name="任意多边形: 形状 36"/>
          <p:cNvSpPr/>
          <p:nvPr userDrawn="1">
            <p:custDataLst>
              <p:tags r:id="rId6"/>
            </p:custDataLst>
          </p:nvPr>
        </p:nvSpPr>
        <p:spPr>
          <a:xfrm>
            <a:off x="10925175"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2" name="任意多边形: 形状 37"/>
          <p:cNvSpPr/>
          <p:nvPr userDrawn="1">
            <p:custDataLst>
              <p:tags r:id="rId7"/>
            </p:custDataLst>
          </p:nvPr>
        </p:nvSpPr>
        <p:spPr>
          <a:xfrm>
            <a:off x="1114298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4" name="任意多边形: 形状 26"/>
          <p:cNvSpPr/>
          <p:nvPr userDrawn="1">
            <p:custDataLst>
              <p:tags r:id="rId8"/>
            </p:custDataLst>
          </p:nvPr>
        </p:nvSpPr>
        <p:spPr>
          <a:xfrm>
            <a:off x="10055225"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6" name="任意多边形: 形状 27"/>
          <p:cNvSpPr/>
          <p:nvPr userDrawn="1">
            <p:custDataLst>
              <p:tags r:id="rId9"/>
            </p:custDataLst>
          </p:nvPr>
        </p:nvSpPr>
        <p:spPr>
          <a:xfrm>
            <a:off x="1027303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8" name="任意多边形: 形状 28"/>
          <p:cNvSpPr/>
          <p:nvPr userDrawn="1">
            <p:custDataLst>
              <p:tags r:id="rId10"/>
            </p:custDataLst>
          </p:nvPr>
        </p:nvSpPr>
        <p:spPr>
          <a:xfrm>
            <a:off x="1049020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0" name="任意多边形: 形状 29"/>
          <p:cNvSpPr/>
          <p:nvPr userDrawn="1">
            <p:custDataLst>
              <p:tags r:id="rId11"/>
            </p:custDataLst>
          </p:nvPr>
        </p:nvSpPr>
        <p:spPr>
          <a:xfrm>
            <a:off x="10708005"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2" name="任意多边形: 形状 30"/>
          <p:cNvSpPr/>
          <p:nvPr userDrawn="1">
            <p:custDataLst>
              <p:tags r:id="rId12"/>
            </p:custDataLst>
          </p:nvPr>
        </p:nvSpPr>
        <p:spPr>
          <a:xfrm>
            <a:off x="10925175"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4" name="任意多边形: 形状 31"/>
          <p:cNvSpPr/>
          <p:nvPr userDrawn="1">
            <p:custDataLst>
              <p:tags r:id="rId13"/>
            </p:custDataLst>
          </p:nvPr>
        </p:nvSpPr>
        <p:spPr>
          <a:xfrm>
            <a:off x="1114298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6" name="任意多边形: 形状 20"/>
          <p:cNvSpPr/>
          <p:nvPr userDrawn="1">
            <p:custDataLst>
              <p:tags r:id="rId14"/>
            </p:custDataLst>
          </p:nvPr>
        </p:nvSpPr>
        <p:spPr>
          <a:xfrm>
            <a:off x="10055225"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8" name="任意多边形: 形状 21"/>
          <p:cNvSpPr/>
          <p:nvPr userDrawn="1">
            <p:custDataLst>
              <p:tags r:id="rId15"/>
            </p:custDataLst>
          </p:nvPr>
        </p:nvSpPr>
        <p:spPr>
          <a:xfrm>
            <a:off x="1027303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0" name="任意多边形: 形状 22"/>
          <p:cNvSpPr/>
          <p:nvPr userDrawn="1">
            <p:custDataLst>
              <p:tags r:id="rId16"/>
            </p:custDataLst>
          </p:nvPr>
        </p:nvSpPr>
        <p:spPr>
          <a:xfrm>
            <a:off x="1049020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2" name="任意多边形: 形状 23"/>
          <p:cNvSpPr/>
          <p:nvPr userDrawn="1">
            <p:custDataLst>
              <p:tags r:id="rId17"/>
            </p:custDataLst>
          </p:nvPr>
        </p:nvSpPr>
        <p:spPr>
          <a:xfrm>
            <a:off x="10708005"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4" name="任意多边形: 形状 24"/>
          <p:cNvSpPr/>
          <p:nvPr userDrawn="1">
            <p:custDataLst>
              <p:tags r:id="rId18"/>
            </p:custDataLst>
          </p:nvPr>
        </p:nvSpPr>
        <p:spPr>
          <a:xfrm>
            <a:off x="10925175"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6" name="任意多边形: 形状 25"/>
          <p:cNvSpPr/>
          <p:nvPr userDrawn="1">
            <p:custDataLst>
              <p:tags r:id="rId19"/>
            </p:custDataLst>
          </p:nvPr>
        </p:nvSpPr>
        <p:spPr>
          <a:xfrm>
            <a:off x="1114298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8" name="任意多边形: 形状 14"/>
          <p:cNvSpPr/>
          <p:nvPr userDrawn="1">
            <p:custDataLst>
              <p:tags r:id="rId20"/>
            </p:custDataLst>
          </p:nvPr>
        </p:nvSpPr>
        <p:spPr>
          <a:xfrm>
            <a:off x="10055225"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0" name="任意多边形: 形状 15"/>
          <p:cNvSpPr/>
          <p:nvPr userDrawn="1">
            <p:custDataLst>
              <p:tags r:id="rId21"/>
            </p:custDataLst>
          </p:nvPr>
        </p:nvSpPr>
        <p:spPr>
          <a:xfrm>
            <a:off x="1027303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2" name="任意多边形: 形状 16"/>
          <p:cNvSpPr/>
          <p:nvPr userDrawn="1">
            <p:custDataLst>
              <p:tags r:id="rId22"/>
            </p:custDataLst>
          </p:nvPr>
        </p:nvSpPr>
        <p:spPr>
          <a:xfrm>
            <a:off x="1049020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4" name="任意多边形: 形状 17"/>
          <p:cNvSpPr/>
          <p:nvPr userDrawn="1">
            <p:custDataLst>
              <p:tags r:id="rId23"/>
            </p:custDataLst>
          </p:nvPr>
        </p:nvSpPr>
        <p:spPr>
          <a:xfrm>
            <a:off x="10708005"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6" name="任意多边形: 形状 18"/>
          <p:cNvSpPr/>
          <p:nvPr userDrawn="1">
            <p:custDataLst>
              <p:tags r:id="rId24"/>
            </p:custDataLst>
          </p:nvPr>
        </p:nvSpPr>
        <p:spPr>
          <a:xfrm>
            <a:off x="10925175"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8" name="任意多边形: 形状 19"/>
          <p:cNvSpPr/>
          <p:nvPr userDrawn="1">
            <p:custDataLst>
              <p:tags r:id="rId25"/>
            </p:custDataLst>
          </p:nvPr>
        </p:nvSpPr>
        <p:spPr>
          <a:xfrm>
            <a:off x="1114298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20" name="任意多边形 1"/>
          <p:cNvSpPr/>
          <p:nvPr userDrawn="1">
            <p:custDataLst>
              <p:tags r:id="rId26"/>
            </p:custDataLst>
          </p:nvPr>
        </p:nvSpPr>
        <p:spPr>
          <a:xfrm>
            <a:off x="206375" y="5969564"/>
            <a:ext cx="1343382" cy="889071"/>
          </a:xfrm>
          <a:custGeom>
            <a:cxnLst>
              <a:cxn ang="3">
                <a:pos x="hc" y="t"/>
              </a:cxn>
              <a:cxn ang="cd2">
                <a:pos x="l" y="vc"/>
              </a:cxn>
              <a:cxn ang="cd4">
                <a:pos x="hc" y="b"/>
              </a:cxn>
              <a:cxn ang="0">
                <a:pos x="r" y="vc"/>
              </a:cxn>
            </a:cxnLst>
            <a:rect l="l" t="t" r="r" b="b"/>
            <a:pathLst>
              <a:path w="2116" h="1400">
                <a:moveTo>
                  <a:pt x="1058" y="0"/>
                </a:moveTo>
                <a:cubicBezTo>
                  <a:pt x="1570" y="0"/>
                  <a:pt x="1997" y="368"/>
                  <a:pt x="2096" y="857"/>
                </a:cubicBezTo>
                <a:lnTo>
                  <a:pt x="2116" y="1053"/>
                </a:lnTo>
                <a:lnTo>
                  <a:pt x="1762" y="1053"/>
                </a:lnTo>
                <a:lnTo>
                  <a:pt x="1762" y="1400"/>
                </a:lnTo>
                <a:lnTo>
                  <a:pt x="0" y="1400"/>
                </a:lnTo>
                <a:lnTo>
                  <a:pt x="0" y="1053"/>
                </a:lnTo>
                <a:lnTo>
                  <a:pt x="0" y="1053"/>
                </a:lnTo>
                <a:lnTo>
                  <a:pt x="20" y="857"/>
                </a:lnTo>
                <a:cubicBezTo>
                  <a:pt x="119" y="368"/>
                  <a:pt x="546" y="0"/>
                  <a:pt x="1058" y="0"/>
                </a:cubicBezTo>
                <a:close/>
              </a:path>
            </a:pathLst>
          </a:cu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39" name="直接连接符 39"/>
          <p:cNvCxnSpPr/>
          <p:nvPr userDrawn="1">
            <p:custDataLst>
              <p:tags r:id="rId27"/>
            </p:custDataLst>
          </p:nvPr>
        </p:nvCxnSpPr>
        <p:spPr>
          <a:xfrm>
            <a:off x="1549757" y="6527800"/>
            <a:ext cx="8572143"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922" name="任意多边形: 形状 40"/>
          <p:cNvSpPr/>
          <p:nvPr userDrawn="1">
            <p:custDataLst>
              <p:tags r:id="rId28"/>
            </p:custDataLst>
          </p:nvPr>
        </p:nvSpPr>
        <p:spPr>
          <a:xfrm>
            <a:off x="1075734" y="6426567"/>
            <a:ext cx="862759" cy="431379"/>
          </a:xfrm>
          <a:custGeom>
            <a:gdLst>
              <a:gd name="connsiteX0" fmla="*/ 523059 w 1046117"/>
              <a:gd name="connsiteY0" fmla="*/ 0 h 523058"/>
              <a:gd name="connsiteX1" fmla="*/ 0 w 1046117"/>
              <a:gd name="connsiteY1" fmla="*/ 523059 h 523058"/>
              <a:gd name="connsiteX2" fmla="*/ 1046118 w 1046117"/>
              <a:gd name="connsiteY2" fmla="*/ 523059 h 523058"/>
              <a:gd name="connsiteX3" fmla="*/ 523059 w 1046117"/>
              <a:gd name="connsiteY3" fmla="*/ 0 h 523058"/>
            </a:gdLst>
            <a:cxnLst>
              <a:cxn ang="0">
                <a:pos x="connsiteX0" y="connsiteY0"/>
              </a:cxn>
              <a:cxn ang="0">
                <a:pos x="connsiteX1" y="connsiteY1"/>
              </a:cxn>
              <a:cxn ang="0">
                <a:pos x="connsiteX2" y="connsiteY2"/>
              </a:cxn>
              <a:cxn ang="0">
                <a:pos x="connsiteX3" y="connsiteY3"/>
              </a:cxn>
            </a:cxnLst>
            <a:rect l="l" t="t" r="r" b="b"/>
            <a:pathLst>
              <a:path w="1046117" h="523058">
                <a:moveTo>
                  <a:pt x="523059" y="0"/>
                </a:moveTo>
                <a:cubicBezTo>
                  <a:pt x="234100" y="0"/>
                  <a:pt x="0" y="234100"/>
                  <a:pt x="0" y="523059"/>
                </a:cubicBezTo>
                <a:lnTo>
                  <a:pt x="1046118" y="523059"/>
                </a:lnTo>
                <a:cubicBezTo>
                  <a:pt x="1045825" y="234100"/>
                  <a:pt x="811724" y="0"/>
                  <a:pt x="523059" y="0"/>
                </a:cubicBez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24" name="标题 1"/>
          <p:cNvSpPr>
            <a:spLocks noGrp="1"/>
          </p:cNvSpPr>
          <p:nvPr>
            <p:ph type="title"/>
            <p:custDataLst>
              <p:tags r:id="rId29"/>
            </p:custDataLst>
          </p:nvPr>
        </p:nvSpPr>
        <p:spPr>
          <a:xfrm>
            <a:off x="1581138" y="700668"/>
            <a:ext cx="6603643" cy="4992039"/>
          </a:xfrm>
        </p:spPr>
        <p:txBody>
          <a:bodyPr anchor="ctr">
            <a:normAutofit/>
          </a:bodyPr>
          <a:lstStyle>
            <a:lvl1pPr algn="l">
              <a:defRPr sz="6000"/>
            </a:lvl1pPr>
          </a:lstStyle>
          <a:p>
            <a:r>
              <a:rPr lang="zh-CN" altLang="en-US"/>
              <a:t>单击此处编辑母版标题样式</a:t>
            </a:r>
            <a:endParaRPr lang="zh-CN" altLang="en-US"/>
          </a:p>
        </p:txBody>
      </p:sp>
      <p:sp>
        <p:nvSpPr>
          <p:cNvPr id="1048926" name="日期占位符 3"/>
          <p:cNvSpPr>
            <a:spLocks noGrp="1"/>
          </p:cNvSpPr>
          <p:nvPr>
            <p:ph type="dt" sz="half" idx="10"/>
            <p:custDataLst>
              <p:tags r:id="rId30"/>
            </p:custDataLst>
          </p:nvPr>
        </p:nvSpPr>
        <p:spPr/>
        <p:txBody>
          <a:bodyPr/>
          <a:lstStyle/>
          <a:p>
            <a:fld id="{5592522B-0F24-4480-B9DD-A9474A6880D6}" type="datetimeFigureOut">
              <a:rPr lang="zh-CN" altLang="en-US" smtClean="0"/>
              <a:t/>
            </a:fld>
            <a:endParaRPr lang="zh-CN" altLang="en-US"/>
          </a:p>
        </p:txBody>
      </p:sp>
      <p:sp>
        <p:nvSpPr>
          <p:cNvPr id="1048928" name="页脚占位符 4"/>
          <p:cNvSpPr>
            <a:spLocks noGrp="1"/>
          </p:cNvSpPr>
          <p:nvPr>
            <p:ph type="ftr" sz="quarter" idx="11"/>
            <p:custDataLst>
              <p:tags r:id="rId31"/>
            </p:custDataLst>
          </p:nvPr>
        </p:nvSpPr>
        <p:spPr/>
        <p:txBody>
          <a:bodyPr/>
          <a:lstStyle/>
          <a:p>
            <a:endParaRPr lang="zh-CN" altLang="en-US"/>
          </a:p>
        </p:txBody>
      </p:sp>
      <p:sp>
        <p:nvSpPr>
          <p:cNvPr id="1048930" name="灯片编号占位符 5"/>
          <p:cNvSpPr>
            <a:spLocks noGrp="1"/>
          </p:cNvSpPr>
          <p:nvPr>
            <p:ph type="sldNum" sz="quarter" idx="12"/>
            <p:custDataLst>
              <p:tags r:id="rId32"/>
            </p:custDataLst>
          </p:nvPr>
        </p:nvSpPr>
        <p:spPr/>
        <p:txBody>
          <a:bodyPr/>
          <a:lstStyle/>
          <a:p>
            <a:fld id="{BE5F26B5-172A-4DC2-B0B7-181CFC56B87C}" type="slidenum">
              <a:rPr lang="zh-CN" altLang="en-US" smtClean="0"/>
              <a:t/>
            </a:fld>
            <a:endParaRPr lang="zh-CN" altLang="en-US"/>
          </a:p>
        </p:txBody>
      </p:sp>
      <p:sp>
        <p:nvSpPr>
          <p:cNvPr id="1048932" name="文本占位符 7"/>
          <p:cNvSpPr>
            <a:spLocks noGrp="1"/>
          </p:cNvSpPr>
          <p:nvPr>
            <p:ph type="body" sz="quarter" idx="13" hasCustomPrompt="1"/>
            <p:custDataLst>
              <p:tags r:id="rId33"/>
            </p:custDataLst>
          </p:nvPr>
        </p:nvSpPr>
        <p:spPr>
          <a:xfrm>
            <a:off x="10270349" y="2560320"/>
            <a:ext cx="1632479" cy="1869606"/>
          </a:xfrm>
        </p:spPr>
        <p:txBody>
          <a:bodyPr anchor="ctr">
            <a:noAutofit/>
          </a:bodyPr>
          <a:lstStyle>
            <a:lvl1pPr marL="0" indent="0" algn="ctr">
              <a:buNone/>
              <a:defRPr sz="7200" b="1">
                <a:solidFill>
                  <a:schemeClr val="bg1"/>
                </a:solidFill>
              </a:defRPr>
            </a:lvl1pPr>
          </a:lstStyle>
          <a:p>
            <a:pPr lvl="0"/>
            <a:r>
              <a:rPr lang="zh-CN" altLang="en-US"/>
              <a:t>节编号</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934"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936"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938"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940"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942" name="页脚占位符 5"/>
          <p:cNvSpPr>
            <a:spLocks noGrp="1"/>
          </p:cNvSpPr>
          <p:nvPr>
            <p:ph type="ftr" sz="quarter" idx="11"/>
            <p:custDataLst>
              <p:tags r:id="rId5"/>
            </p:custDataLst>
          </p:nvPr>
        </p:nvSpPr>
        <p:spPr/>
        <p:txBody>
          <a:bodyPr/>
          <a:lstStyle/>
          <a:p>
            <a:endParaRPr lang="zh-CN" altLang="en-US"/>
          </a:p>
        </p:txBody>
      </p:sp>
      <p:sp>
        <p:nvSpPr>
          <p:cNvPr id="1048944"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946"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948"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950"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952"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954"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956"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958" name="页脚占位符 7"/>
          <p:cNvSpPr>
            <a:spLocks noGrp="1"/>
          </p:cNvSpPr>
          <p:nvPr>
            <p:ph type="ftr" sz="quarter" idx="11"/>
            <p:custDataLst>
              <p:tags r:id="rId7"/>
            </p:custDataLst>
          </p:nvPr>
        </p:nvSpPr>
        <p:spPr/>
        <p:txBody>
          <a:bodyPr/>
          <a:lstStyle/>
          <a:p>
            <a:endParaRPr lang="zh-CN" altLang="en-US"/>
          </a:p>
        </p:txBody>
      </p:sp>
      <p:sp>
        <p:nvSpPr>
          <p:cNvPr id="1048960"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96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964"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966" name="页脚占位符 3"/>
          <p:cNvSpPr>
            <a:spLocks noGrp="1"/>
          </p:cNvSpPr>
          <p:nvPr>
            <p:ph type="ftr" sz="quarter" idx="11"/>
            <p:custDataLst>
              <p:tags r:id="rId3"/>
            </p:custDataLst>
          </p:nvPr>
        </p:nvSpPr>
        <p:spPr/>
        <p:txBody>
          <a:bodyPr/>
          <a:lstStyle/>
          <a:p>
            <a:endParaRPr lang="zh-CN" altLang="en-US"/>
          </a:p>
        </p:txBody>
      </p:sp>
      <p:sp>
        <p:nvSpPr>
          <p:cNvPr id="1048968"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970"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972" name="页脚占位符 2"/>
          <p:cNvSpPr>
            <a:spLocks noGrp="1"/>
          </p:cNvSpPr>
          <p:nvPr>
            <p:ph type="ftr" sz="quarter" idx="11"/>
            <p:custDataLst>
              <p:tags r:id="rId2"/>
            </p:custDataLst>
          </p:nvPr>
        </p:nvSpPr>
        <p:spPr/>
        <p:txBody>
          <a:bodyPr/>
          <a:lstStyle/>
          <a:p>
            <a:endParaRPr lang="zh-CN" altLang="en-US"/>
          </a:p>
        </p:txBody>
      </p:sp>
      <p:sp>
        <p:nvSpPr>
          <p:cNvPr id="1048974"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976"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978"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980" name="页脚占位符 4"/>
          <p:cNvSpPr>
            <a:spLocks noGrp="1"/>
          </p:cNvSpPr>
          <p:nvPr>
            <p:ph type="ftr" sz="quarter" idx="11"/>
            <p:custDataLst>
              <p:tags r:id="rId3"/>
            </p:custDataLst>
          </p:nvPr>
        </p:nvSpPr>
        <p:spPr/>
        <p:txBody>
          <a:bodyPr/>
          <a:lstStyle/>
          <a:p>
            <a:endParaRPr lang="zh-CN" altLang="en-US"/>
          </a:p>
        </p:txBody>
      </p:sp>
      <p:sp>
        <p:nvSpPr>
          <p:cNvPr id="1048982"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984"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986"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988"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990" name="页脚占位符 7"/>
          <p:cNvSpPr>
            <a:spLocks noGrp="1"/>
          </p:cNvSpPr>
          <p:nvPr>
            <p:ph type="ftr" sz="quarter" idx="11"/>
            <p:custDataLst>
              <p:tags r:id="rId4"/>
            </p:custDataLst>
          </p:nvPr>
        </p:nvSpPr>
        <p:spPr/>
        <p:txBody>
          <a:bodyPr/>
          <a:lstStyle/>
          <a:p>
            <a:endParaRPr lang="zh-CN" altLang="en-US"/>
          </a:p>
        </p:txBody>
      </p:sp>
      <p:sp>
        <p:nvSpPr>
          <p:cNvPr id="1048992"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55" name="VCG41N1266076819"/>
          <p:cNvPicPr>
            <a:picLocks noChangeAspect="1"/>
          </p:cNvPicPr>
          <p:nvPr userDrawn="1">
            <p:custDataLst>
              <p:tags r:id="rId2"/>
            </p:custDataLst>
          </p:nvPr>
        </p:nvPicPr>
        <p:blipFill>
          <a:blip r:embed="rId1"/>
          <a:stretch>
            <a:fillRect/>
          </a:stretch>
        </p:blipFill>
        <p:spPr>
          <a:xfrm>
            <a:off x="313764" y="0"/>
            <a:ext cx="1888015" cy="3047113"/>
          </a:xfrm>
          <a:prstGeom prst="rect">
            <a:avLst/>
          </a:prstGeom>
        </p:spPr>
      </p:pic>
      <p:cxnSp>
        <p:nvCxnSpPr>
          <p:cNvPr id="3145741" name="直接连接符 8"/>
          <p:cNvCxnSpPr/>
          <p:nvPr userDrawn="1">
            <p:custDataLst>
              <p:tags r:id="rId3"/>
            </p:custDataLst>
          </p:nvPr>
        </p:nvCxnSpPr>
        <p:spPr>
          <a:xfrm>
            <a:off x="558800" y="6527800"/>
            <a:ext cx="9563100"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994" name="任意多边形: 形状 10"/>
          <p:cNvSpPr/>
          <p:nvPr userDrawn="1">
            <p:custDataLst>
              <p:tags r:id="rId4"/>
            </p:custDataLst>
          </p:nvPr>
        </p:nvSpPr>
        <p:spPr>
          <a:xfrm>
            <a:off x="9845675" y="5245735"/>
            <a:ext cx="1585595" cy="1607185"/>
          </a:xfrm>
          <a:custGeom>
            <a:gdLst>
              <a:gd name="connsiteX0" fmla="*/ 1924435 w 1924435"/>
              <a:gd name="connsiteY0" fmla="*/ 1924435 h 1924435"/>
              <a:gd name="connsiteX1" fmla="*/ 0 w 1924435"/>
              <a:gd name="connsiteY1" fmla="*/ 1924435 h 1924435"/>
              <a:gd name="connsiteX2" fmla="*/ 0 w 1924435"/>
              <a:gd name="connsiteY2" fmla="*/ 962218 h 1924435"/>
              <a:gd name="connsiteX3" fmla="*/ 962218 w 1924435"/>
              <a:gd name="connsiteY3" fmla="*/ 0 h 1924435"/>
              <a:gd name="connsiteX4" fmla="*/ 962218 w 1924435"/>
              <a:gd name="connsiteY4" fmla="*/ 0 h 1924435"/>
              <a:gd name="connsiteX5" fmla="*/ 1924435 w 1924435"/>
              <a:gd name="connsiteY5" fmla="*/ 962218 h 1924435"/>
              <a:gd name="connsiteX6" fmla="*/ 1924435 w 1924435"/>
              <a:gd name="connsiteY6" fmla="*/ 1924435 h 192443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4434" h="1924434">
                <a:moveTo>
                  <a:pt x="1924435" y="1924435"/>
                </a:moveTo>
                <a:lnTo>
                  <a:pt x="0" y="1924435"/>
                </a:lnTo>
                <a:lnTo>
                  <a:pt x="0" y="962218"/>
                </a:lnTo>
                <a:cubicBezTo>
                  <a:pt x="0" y="430944"/>
                  <a:pt x="430944" y="0"/>
                  <a:pt x="962218" y="0"/>
                </a:cubicBezTo>
                <a:lnTo>
                  <a:pt x="962218" y="0"/>
                </a:lnTo>
                <a:cubicBezTo>
                  <a:pt x="1493491" y="0"/>
                  <a:pt x="1924435" y="430944"/>
                  <a:pt x="1924435" y="962218"/>
                </a:cubicBezTo>
                <a:lnTo>
                  <a:pt x="1924435" y="1924435"/>
                </a:ln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96" name="任意多边形: 形状 11"/>
          <p:cNvSpPr/>
          <p:nvPr userDrawn="1">
            <p:custDataLst>
              <p:tags r:id="rId5"/>
            </p:custDataLst>
          </p:nvPr>
        </p:nvSpPr>
        <p:spPr>
          <a:xfrm flipH="1">
            <a:off x="11099800" y="1419860"/>
            <a:ext cx="1092200" cy="2183765"/>
          </a:xfrm>
          <a:custGeom>
            <a:gdLst>
              <a:gd name="connsiteX0" fmla="*/ 1130019 w 1130018"/>
              <a:gd name="connsiteY0" fmla="*/ 1130019 h 2260037"/>
              <a:gd name="connsiteX1" fmla="*/ 0 w 1130018"/>
              <a:gd name="connsiteY1" fmla="*/ 0 h 2260037"/>
              <a:gd name="connsiteX2" fmla="*/ 0 w 1130018"/>
              <a:gd name="connsiteY2" fmla="*/ 2260038 h 2260037"/>
              <a:gd name="connsiteX3" fmla="*/ 1130019 w 1130018"/>
              <a:gd name="connsiteY3" fmla="*/ 1130019 h 2260037"/>
            </a:gdLst>
            <a:cxnLst>
              <a:cxn ang="0">
                <a:pos x="connsiteX0" y="connsiteY0"/>
              </a:cxn>
              <a:cxn ang="0">
                <a:pos x="connsiteX1" y="connsiteY1"/>
              </a:cxn>
              <a:cxn ang="0">
                <a:pos x="connsiteX2" y="connsiteY2"/>
              </a:cxn>
              <a:cxn ang="0">
                <a:pos x="connsiteX3" y="connsiteY3"/>
              </a:cxn>
            </a:cxnLst>
            <a:rect l="l" t="t" r="r" b="b"/>
            <a:pathLst>
              <a:path w="1130018" h="2260037">
                <a:moveTo>
                  <a:pt x="1130019" y="1130019"/>
                </a:moveTo>
                <a:cubicBezTo>
                  <a:pt x="1130019" y="506044"/>
                  <a:pt x="623974" y="0"/>
                  <a:pt x="0" y="0"/>
                </a:cubicBezTo>
                <a:lnTo>
                  <a:pt x="0" y="2260038"/>
                </a:lnTo>
                <a:cubicBezTo>
                  <a:pt x="623974" y="2260038"/>
                  <a:pt x="1130019" y="1754287"/>
                  <a:pt x="1130019" y="1130019"/>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98" name="任意多边形: 形状 14"/>
          <p:cNvSpPr/>
          <p:nvPr userDrawn="1">
            <p:custDataLst>
              <p:tags r:id="rId6"/>
            </p:custDataLst>
          </p:nvPr>
        </p:nvSpPr>
        <p:spPr>
          <a:xfrm>
            <a:off x="10956925" y="24860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00" name="任意多边形: 形状 15"/>
          <p:cNvSpPr/>
          <p:nvPr userDrawn="1">
            <p:custDataLst>
              <p:tags r:id="rId7"/>
            </p:custDataLst>
          </p:nvPr>
        </p:nvSpPr>
        <p:spPr>
          <a:xfrm>
            <a:off x="11095355" y="24860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02" name="任意多边形: 形状 16"/>
          <p:cNvSpPr/>
          <p:nvPr userDrawn="1">
            <p:custDataLst>
              <p:tags r:id="rId8"/>
            </p:custDataLst>
          </p:nvPr>
        </p:nvSpPr>
        <p:spPr>
          <a:xfrm>
            <a:off x="1123315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04" name="任意多边形: 形状 18"/>
          <p:cNvSpPr/>
          <p:nvPr userDrawn="1">
            <p:custDataLst>
              <p:tags r:id="rId9"/>
            </p:custDataLst>
          </p:nvPr>
        </p:nvSpPr>
        <p:spPr>
          <a:xfrm>
            <a:off x="1137158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06" name="任意多边形: 形状 20"/>
          <p:cNvSpPr/>
          <p:nvPr userDrawn="1">
            <p:custDataLst>
              <p:tags r:id="rId10"/>
            </p:custDataLst>
          </p:nvPr>
        </p:nvSpPr>
        <p:spPr>
          <a:xfrm>
            <a:off x="1151001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08" name="任意多边形: 形状 21"/>
          <p:cNvSpPr/>
          <p:nvPr userDrawn="1">
            <p:custDataLst>
              <p:tags r:id="rId11"/>
            </p:custDataLst>
          </p:nvPr>
        </p:nvSpPr>
        <p:spPr>
          <a:xfrm>
            <a:off x="1164844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10" name="任意多边形: 形状 22"/>
          <p:cNvSpPr/>
          <p:nvPr userDrawn="1">
            <p:custDataLst>
              <p:tags r:id="rId12"/>
            </p:custDataLst>
          </p:nvPr>
        </p:nvSpPr>
        <p:spPr>
          <a:xfrm>
            <a:off x="10956925" y="27527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12" name="任意多边形: 形状 24"/>
          <p:cNvSpPr/>
          <p:nvPr userDrawn="1">
            <p:custDataLst>
              <p:tags r:id="rId13"/>
            </p:custDataLst>
          </p:nvPr>
        </p:nvSpPr>
        <p:spPr>
          <a:xfrm>
            <a:off x="11095355" y="27527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14" name="任意多边形: 形状 25"/>
          <p:cNvSpPr/>
          <p:nvPr userDrawn="1">
            <p:custDataLst>
              <p:tags r:id="rId14"/>
            </p:custDataLst>
          </p:nvPr>
        </p:nvSpPr>
        <p:spPr>
          <a:xfrm>
            <a:off x="1123315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16" name="任意多边形: 形状 26"/>
          <p:cNvSpPr/>
          <p:nvPr userDrawn="1">
            <p:custDataLst>
              <p:tags r:id="rId15"/>
            </p:custDataLst>
          </p:nvPr>
        </p:nvSpPr>
        <p:spPr>
          <a:xfrm>
            <a:off x="1137158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18" name="任意多边形: 形状 27"/>
          <p:cNvSpPr/>
          <p:nvPr userDrawn="1">
            <p:custDataLst>
              <p:tags r:id="rId16"/>
            </p:custDataLst>
          </p:nvPr>
        </p:nvSpPr>
        <p:spPr>
          <a:xfrm>
            <a:off x="1151001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20" name="任意多边形: 形状 28"/>
          <p:cNvSpPr/>
          <p:nvPr userDrawn="1">
            <p:custDataLst>
              <p:tags r:id="rId17"/>
            </p:custDataLst>
          </p:nvPr>
        </p:nvSpPr>
        <p:spPr>
          <a:xfrm>
            <a:off x="1164844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22" name="任意多边形: 形状 29"/>
          <p:cNvSpPr/>
          <p:nvPr userDrawn="1">
            <p:custDataLst>
              <p:tags r:id="rId18"/>
            </p:custDataLst>
          </p:nvPr>
        </p:nvSpPr>
        <p:spPr>
          <a:xfrm>
            <a:off x="10956925" y="30187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24" name="任意多边形: 形状 30"/>
          <p:cNvSpPr/>
          <p:nvPr userDrawn="1">
            <p:custDataLst>
              <p:tags r:id="rId19"/>
            </p:custDataLst>
          </p:nvPr>
        </p:nvSpPr>
        <p:spPr>
          <a:xfrm>
            <a:off x="11095355" y="30187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26" name="任意多边形: 形状 31"/>
          <p:cNvSpPr/>
          <p:nvPr userDrawn="1">
            <p:custDataLst>
              <p:tags r:id="rId20"/>
            </p:custDataLst>
          </p:nvPr>
        </p:nvSpPr>
        <p:spPr>
          <a:xfrm>
            <a:off x="1123315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28" name="任意多边形: 形状 32"/>
          <p:cNvSpPr/>
          <p:nvPr userDrawn="1">
            <p:custDataLst>
              <p:tags r:id="rId21"/>
            </p:custDataLst>
          </p:nvPr>
        </p:nvSpPr>
        <p:spPr>
          <a:xfrm>
            <a:off x="1137158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30" name="任意多边形: 形状 33"/>
          <p:cNvSpPr/>
          <p:nvPr userDrawn="1">
            <p:custDataLst>
              <p:tags r:id="rId22"/>
            </p:custDataLst>
          </p:nvPr>
        </p:nvSpPr>
        <p:spPr>
          <a:xfrm>
            <a:off x="1151001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32" name="任意多边形: 形状 34"/>
          <p:cNvSpPr/>
          <p:nvPr userDrawn="1">
            <p:custDataLst>
              <p:tags r:id="rId23"/>
            </p:custDataLst>
          </p:nvPr>
        </p:nvSpPr>
        <p:spPr>
          <a:xfrm>
            <a:off x="1164844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34" name="任意多边形: 形状 35"/>
          <p:cNvSpPr/>
          <p:nvPr userDrawn="1">
            <p:custDataLst>
              <p:tags r:id="rId24"/>
            </p:custDataLst>
          </p:nvPr>
        </p:nvSpPr>
        <p:spPr>
          <a:xfrm>
            <a:off x="10956925" y="32854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36" name="任意多边形: 形状 36"/>
          <p:cNvSpPr/>
          <p:nvPr userDrawn="1">
            <p:custDataLst>
              <p:tags r:id="rId25"/>
            </p:custDataLst>
          </p:nvPr>
        </p:nvSpPr>
        <p:spPr>
          <a:xfrm>
            <a:off x="11095355" y="32854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38" name="任意多边形: 形状 37"/>
          <p:cNvSpPr/>
          <p:nvPr userDrawn="1">
            <p:custDataLst>
              <p:tags r:id="rId26"/>
            </p:custDataLst>
          </p:nvPr>
        </p:nvSpPr>
        <p:spPr>
          <a:xfrm>
            <a:off x="1123315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40" name="任意多边形: 形状 38"/>
          <p:cNvSpPr/>
          <p:nvPr userDrawn="1">
            <p:custDataLst>
              <p:tags r:id="rId27"/>
            </p:custDataLst>
          </p:nvPr>
        </p:nvSpPr>
        <p:spPr>
          <a:xfrm>
            <a:off x="1137158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42" name="任意多边形: 形状 39"/>
          <p:cNvSpPr/>
          <p:nvPr userDrawn="1">
            <p:custDataLst>
              <p:tags r:id="rId28"/>
            </p:custDataLst>
          </p:nvPr>
        </p:nvSpPr>
        <p:spPr>
          <a:xfrm>
            <a:off x="1151001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44" name="任意多边形: 形状 40"/>
          <p:cNvSpPr/>
          <p:nvPr userDrawn="1">
            <p:custDataLst>
              <p:tags r:id="rId29"/>
            </p:custDataLst>
          </p:nvPr>
        </p:nvSpPr>
        <p:spPr>
          <a:xfrm>
            <a:off x="1164844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46" name="任意多边形: 形状 41"/>
          <p:cNvSpPr/>
          <p:nvPr userDrawn="1">
            <p:custDataLst>
              <p:tags r:id="rId30"/>
            </p:custDataLst>
          </p:nvPr>
        </p:nvSpPr>
        <p:spPr>
          <a:xfrm>
            <a:off x="0" y="5696299"/>
            <a:ext cx="1161701" cy="1161701"/>
          </a:xfrm>
          <a:custGeom>
            <a:gdLst>
              <a:gd name="connsiteX0" fmla="*/ 1161702 w 1161701"/>
              <a:gd name="connsiteY0" fmla="*/ 1161702 h 1161701"/>
              <a:gd name="connsiteX1" fmla="*/ 0 w 1161701"/>
              <a:gd name="connsiteY1" fmla="*/ 1161702 h 1161701"/>
              <a:gd name="connsiteX2" fmla="*/ 0 w 1161701"/>
              <a:gd name="connsiteY2" fmla="*/ 0 h 1161701"/>
              <a:gd name="connsiteX3" fmla="*/ 0 w 1161701"/>
              <a:gd name="connsiteY3" fmla="*/ 0 h 1161701"/>
              <a:gd name="connsiteX4" fmla="*/ 1161702 w 1161701"/>
              <a:gd name="connsiteY4" fmla="*/ 1161702 h 1161701"/>
              <a:gd name="connsiteX5" fmla="*/ 1161702 w 1161701"/>
              <a:gd name="connsiteY5" fmla="*/ 1161702 h 1161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1701" h="1161701">
                <a:moveTo>
                  <a:pt x="1161702" y="1161702"/>
                </a:moveTo>
                <a:lnTo>
                  <a:pt x="0" y="1161702"/>
                </a:lnTo>
                <a:lnTo>
                  <a:pt x="0" y="0"/>
                </a:lnTo>
                <a:lnTo>
                  <a:pt x="0" y="0"/>
                </a:lnTo>
                <a:cubicBezTo>
                  <a:pt x="641576" y="0"/>
                  <a:pt x="1161702" y="520126"/>
                  <a:pt x="1161702" y="1161702"/>
                </a:cubicBezTo>
                <a:lnTo>
                  <a:pt x="1161702" y="1161702"/>
                </a:ln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145743" name="直接连接符 43"/>
          <p:cNvCxnSpPr/>
          <p:nvPr userDrawn="1">
            <p:custDataLst>
              <p:tags r:id="rId31"/>
            </p:custDataLst>
          </p:nvPr>
        </p:nvCxnSpPr>
        <p:spPr>
          <a:xfrm>
            <a:off x="2184400" y="838200"/>
            <a:ext cx="9563100"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9048" name="任意多边形: 形状 44"/>
          <p:cNvSpPr/>
          <p:nvPr userDrawn="1">
            <p:custDataLst>
              <p:tags r:id="rId32"/>
            </p:custDataLst>
          </p:nvPr>
        </p:nvSpPr>
        <p:spPr>
          <a:xfrm>
            <a:off x="9381500" y="6334625"/>
            <a:ext cx="1046117" cy="523058"/>
          </a:xfrm>
          <a:custGeom>
            <a:gdLst>
              <a:gd name="connsiteX0" fmla="*/ 523059 w 1046117"/>
              <a:gd name="connsiteY0" fmla="*/ 0 h 523058"/>
              <a:gd name="connsiteX1" fmla="*/ 0 w 1046117"/>
              <a:gd name="connsiteY1" fmla="*/ 523059 h 523058"/>
              <a:gd name="connsiteX2" fmla="*/ 1046118 w 1046117"/>
              <a:gd name="connsiteY2" fmla="*/ 523059 h 523058"/>
              <a:gd name="connsiteX3" fmla="*/ 523059 w 1046117"/>
              <a:gd name="connsiteY3" fmla="*/ 0 h 523058"/>
            </a:gdLst>
            <a:cxnLst>
              <a:cxn ang="0">
                <a:pos x="connsiteX0" y="connsiteY0"/>
              </a:cxn>
              <a:cxn ang="0">
                <a:pos x="connsiteX1" y="connsiteY1"/>
              </a:cxn>
              <a:cxn ang="0">
                <a:pos x="connsiteX2" y="connsiteY2"/>
              </a:cxn>
              <a:cxn ang="0">
                <a:pos x="connsiteX3" y="connsiteY3"/>
              </a:cxn>
            </a:cxnLst>
            <a:rect l="l" t="t" r="r" b="b"/>
            <a:pathLst>
              <a:path w="1046117" h="523058">
                <a:moveTo>
                  <a:pt x="523059" y="0"/>
                </a:moveTo>
                <a:cubicBezTo>
                  <a:pt x="234100" y="0"/>
                  <a:pt x="0" y="234100"/>
                  <a:pt x="0" y="523059"/>
                </a:cubicBezTo>
                <a:lnTo>
                  <a:pt x="1046118" y="523059"/>
                </a:lnTo>
                <a:cubicBezTo>
                  <a:pt x="1045825" y="234100"/>
                  <a:pt x="811724" y="0"/>
                  <a:pt x="523059" y="0"/>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50" name="标题 1"/>
          <p:cNvSpPr>
            <a:spLocks noGrp="1"/>
          </p:cNvSpPr>
          <p:nvPr>
            <p:ph type="ctrTitle"/>
            <p:custDataLst>
              <p:tags r:id="rId33"/>
            </p:custDataLst>
          </p:nvPr>
        </p:nvSpPr>
        <p:spPr>
          <a:xfrm>
            <a:off x="2225242" y="1100447"/>
            <a:ext cx="7756958" cy="2763596"/>
          </a:xfrm>
        </p:spPr>
        <p:txBody>
          <a:bodyPr anchor="b">
            <a:normAutofit/>
          </a:bodyPr>
          <a:lstStyle>
            <a:lvl1pPr algn="ctr">
              <a:lnSpc>
                <a:spcPct val="100000"/>
              </a:lnSpc>
              <a:defRPr sz="6600"/>
            </a:lvl1pPr>
          </a:lstStyle>
          <a:p>
            <a:r>
              <a:rPr lang="zh-CN" altLang="en-US"/>
              <a:t>单击此处编辑母版标题样式</a:t>
            </a:r>
            <a:endParaRPr lang="zh-CN" altLang="en-US"/>
          </a:p>
        </p:txBody>
      </p:sp>
      <p:sp>
        <p:nvSpPr>
          <p:cNvPr id="1049052" name="日期占位符 3"/>
          <p:cNvSpPr>
            <a:spLocks noGrp="1"/>
          </p:cNvSpPr>
          <p:nvPr>
            <p:ph type="dt" sz="half" idx="10"/>
            <p:custDataLst>
              <p:tags r:id="rId34"/>
            </p:custDataLst>
          </p:nvPr>
        </p:nvSpPr>
        <p:spPr/>
        <p:txBody>
          <a:bodyPr/>
          <a:lstStyle/>
          <a:p>
            <a:fld id="{5592522B-0F24-4480-B9DD-A9474A6880D6}" type="datetimeFigureOut">
              <a:rPr lang="zh-CN" altLang="en-US" smtClean="0"/>
              <a:t/>
            </a:fld>
            <a:endParaRPr lang="zh-CN" altLang="en-US"/>
          </a:p>
        </p:txBody>
      </p:sp>
      <p:sp>
        <p:nvSpPr>
          <p:cNvPr id="1049054" name="页脚占位符 4"/>
          <p:cNvSpPr>
            <a:spLocks noGrp="1"/>
          </p:cNvSpPr>
          <p:nvPr>
            <p:ph type="ftr" sz="quarter" idx="11"/>
            <p:custDataLst>
              <p:tags r:id="rId35"/>
            </p:custDataLst>
          </p:nvPr>
        </p:nvSpPr>
        <p:spPr/>
        <p:txBody>
          <a:bodyPr/>
          <a:lstStyle/>
          <a:p>
            <a:endParaRPr lang="zh-CN" altLang="en-US"/>
          </a:p>
        </p:txBody>
      </p:sp>
      <p:sp>
        <p:nvSpPr>
          <p:cNvPr id="1049056" name="灯片编号占位符 5"/>
          <p:cNvSpPr>
            <a:spLocks noGrp="1"/>
          </p:cNvSpPr>
          <p:nvPr>
            <p:ph type="sldNum" sz="quarter" idx="12"/>
            <p:custDataLst>
              <p:tags r:id="rId36"/>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9058" name="文本占位符 9"/>
          <p:cNvSpPr>
            <a:spLocks noGrp="1"/>
          </p:cNvSpPr>
          <p:nvPr>
            <p:ph type="body" sz="quarter" idx="18" hasCustomPrompt="1"/>
            <p:custDataLst>
              <p:tags r:id="rId37"/>
            </p:custDataLst>
          </p:nvPr>
        </p:nvSpPr>
        <p:spPr>
          <a:xfrm>
            <a:off x="486770" y="330199"/>
            <a:ext cx="1546568" cy="504000"/>
          </a:xfrm>
        </p:spPr>
        <p:txBody>
          <a:bodyPr anchor="ctr">
            <a:normAutofit/>
          </a:bodyPr>
          <a:lstStyle>
            <a:lvl1pPr marL="0" indent="0">
              <a:lnSpc>
                <a:spcPct val="100000"/>
              </a:lnSpc>
              <a:buNone/>
              <a:defRPr sz="1200" b="1"/>
            </a:lvl1pPr>
          </a:lstStyle>
          <a:p>
            <a:pPr lvl="0"/>
            <a:r>
              <a:rPr lang="zh-CN" altLang="en-US"/>
              <a:t>公司名占位符</a:t>
            </a:r>
            <a:endParaRPr lang="zh-CN" altLang="en-US"/>
          </a:p>
        </p:txBody>
      </p:sp>
      <p:sp>
        <p:nvSpPr>
          <p:cNvPr id="1049060" name="文本占位符 23"/>
          <p:cNvSpPr>
            <a:spLocks noGrp="1"/>
          </p:cNvSpPr>
          <p:nvPr>
            <p:ph type="body" sz="quarter" idx="19" hasCustomPrompt="1"/>
            <p:custDataLst>
              <p:tags r:id="rId38"/>
            </p:custDataLst>
          </p:nvPr>
        </p:nvSpPr>
        <p:spPr>
          <a:xfrm>
            <a:off x="4781641" y="4205797"/>
            <a:ext cx="2743200" cy="504000"/>
          </a:xfrm>
          <a:prstGeom prst="roundRect">
            <a:avLst>
              <a:gd name="adj" fmla="val 50000"/>
            </a:avLst>
          </a:prstGeom>
          <a:noFill/>
          <a:ln>
            <a:solidFill>
              <a:schemeClr val="accent1"/>
            </a:solidFill>
          </a:ln>
        </p:spPr>
        <p:txBody>
          <a:bodyPr anchor="ctr">
            <a:normAutofit/>
          </a:bodyPr>
          <a:lstStyle>
            <a:lvl1pPr marL="0" indent="0" algn="ctr">
              <a:lnSpc>
                <a:spcPct val="100000"/>
              </a:lnSpc>
              <a:buNone/>
              <a:defRPr sz="1400" b="1">
                <a:solidFill>
                  <a:schemeClr val="accent6"/>
                </a:solidFill>
              </a:defRPr>
            </a:lvl1pPr>
          </a:lstStyle>
          <a:p>
            <a:pPr lvl="0"/>
            <a:r>
              <a:rPr lang="zh-CN" altLang="en-US"/>
              <a:t>署名占位符</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202.xml" /><Relationship Id="rId13" Type="http://schemas.openxmlformats.org/officeDocument/2006/relationships/tags" Target="../tags/tag203.xml" /><Relationship Id="rId14" Type="http://schemas.openxmlformats.org/officeDocument/2006/relationships/tags" Target="../tags/tag204.xml" /><Relationship Id="rId15" Type="http://schemas.openxmlformats.org/officeDocument/2006/relationships/tags" Target="../tags/tag205.xml" /><Relationship Id="rId16" Type="http://schemas.openxmlformats.org/officeDocument/2006/relationships/tags" Target="../tags/tag206.xml" /><Relationship Id="rId17" Type="http://schemas.openxmlformats.org/officeDocument/2006/relationships/tags" Target="../tags/tag207.xml" /><Relationship Id="rId18" Type="http://schemas.openxmlformats.org/officeDocument/2006/relationships/tags" Target="../tags/tag208.xml" /><Relationship Id="rId19" Type="http://schemas.openxmlformats.org/officeDocument/2006/relationships/tags" Target="../tags/tag209.xml" /><Relationship Id="rId2" Type="http://schemas.openxmlformats.org/officeDocument/2006/relationships/slideLayout" Target="../slideLayouts/slideLayout13.xml" /><Relationship Id="rId20" Type="http://schemas.openxmlformats.org/officeDocument/2006/relationships/tags" Target="../tags/tag210.xml" /><Relationship Id="rId21" Type="http://schemas.openxmlformats.org/officeDocument/2006/relationships/tags" Target="../tags/tag211.xml" /><Relationship Id="rId22" Type="http://schemas.openxmlformats.org/officeDocument/2006/relationships/tags" Target="../tags/tag212.xml" /><Relationship Id="rId23"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8"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60"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2"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4"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6"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cxnSp>
        <p:nvCxnSpPr>
          <p:cNvPr id="3145729" name="直接连接符 13"/>
          <p:cNvCxnSpPr/>
          <p:nvPr userDrawn="1">
            <p:custDataLst>
              <p:tags r:id="rId17"/>
            </p:custDataLst>
          </p:nvPr>
        </p:nvCxnSpPr>
        <p:spPr>
          <a:xfrm>
            <a:off x="818147" y="1123697"/>
            <a:ext cx="10535653"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668" name="任意多边形: 形状 14"/>
          <p:cNvSpPr/>
          <p:nvPr userDrawn="1">
            <p:custDataLst>
              <p:tags r:id="rId18"/>
            </p:custDataLst>
          </p:nvPr>
        </p:nvSpPr>
        <p:spPr>
          <a:xfrm>
            <a:off x="206549" y="6189274"/>
            <a:ext cx="1343208" cy="668726"/>
          </a:xfrm>
          <a:custGeom>
            <a:gdLst>
              <a:gd name="connsiteX0" fmla="*/ 671605 w 1343208"/>
              <a:gd name="connsiteY0" fmla="*/ 0 h 668726"/>
              <a:gd name="connsiteX1" fmla="*/ 1330834 w 1343208"/>
              <a:gd name="connsiteY1" fmla="*/ 544421 h 668726"/>
              <a:gd name="connsiteX2" fmla="*/ 1343208 w 1343208"/>
              <a:gd name="connsiteY2" fmla="*/ 668726 h 668726"/>
              <a:gd name="connsiteX3" fmla="*/ 0 w 1343208"/>
              <a:gd name="connsiteY3" fmla="*/ 668726 h 668726"/>
              <a:gd name="connsiteX4" fmla="*/ 12374 w 1343208"/>
              <a:gd name="connsiteY4" fmla="*/ 544421 h 668726"/>
              <a:gd name="connsiteX5" fmla="*/ 671605 w 1343208"/>
              <a:gd name="connsiteY5" fmla="*/ 0 h 66872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43208" h="668726">
                <a:moveTo>
                  <a:pt x="671605" y="0"/>
                </a:moveTo>
                <a:cubicBezTo>
                  <a:pt x="996697" y="0"/>
                  <a:pt x="1268070" y="233786"/>
                  <a:pt x="1330834" y="544421"/>
                </a:cubicBezTo>
                <a:lnTo>
                  <a:pt x="1343208" y="668726"/>
                </a:lnTo>
                <a:lnTo>
                  <a:pt x="0" y="668726"/>
                </a:lnTo>
                <a:lnTo>
                  <a:pt x="12374" y="544421"/>
                </a:lnTo>
                <a:cubicBezTo>
                  <a:pt x="75138" y="233786"/>
                  <a:pt x="346512" y="0"/>
                  <a:pt x="671605" y="0"/>
                </a:cubicBezTo>
                <a:close/>
              </a:path>
            </a:pathLst>
          </a:custGeom>
          <a:solidFill>
            <a:schemeClr val="accent1"/>
          </a:solidFill>
          <a:ln w="2934" cap="flat">
            <a:noFill/>
            <a:prstDash val="solid"/>
            <a:miter/>
          </a:ln>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145731" name="直接连接符 15"/>
          <p:cNvCxnSpPr/>
          <p:nvPr userDrawn="1">
            <p:custDataLst>
              <p:tags r:id="rId19"/>
            </p:custDataLst>
          </p:nvPr>
        </p:nvCxnSpPr>
        <p:spPr>
          <a:xfrm>
            <a:off x="1549757" y="6527800"/>
            <a:ext cx="9013825"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670" name="任意多边形: 形状 16"/>
          <p:cNvSpPr/>
          <p:nvPr userDrawn="1">
            <p:custDataLst>
              <p:tags r:id="rId20"/>
            </p:custDataLst>
          </p:nvPr>
        </p:nvSpPr>
        <p:spPr>
          <a:xfrm>
            <a:off x="1075734" y="6425363"/>
            <a:ext cx="862759" cy="431379"/>
          </a:xfrm>
          <a:custGeom>
            <a:gdLst>
              <a:gd name="connsiteX0" fmla="*/ 523059 w 1046117"/>
              <a:gd name="connsiteY0" fmla="*/ 0 h 523058"/>
              <a:gd name="connsiteX1" fmla="*/ 0 w 1046117"/>
              <a:gd name="connsiteY1" fmla="*/ 523059 h 523058"/>
              <a:gd name="connsiteX2" fmla="*/ 1046118 w 1046117"/>
              <a:gd name="connsiteY2" fmla="*/ 523059 h 523058"/>
              <a:gd name="connsiteX3" fmla="*/ 523059 w 1046117"/>
              <a:gd name="connsiteY3" fmla="*/ 0 h 523058"/>
            </a:gdLst>
            <a:cxnLst>
              <a:cxn ang="0">
                <a:pos x="connsiteX0" y="connsiteY0"/>
              </a:cxn>
              <a:cxn ang="0">
                <a:pos x="connsiteX1" y="connsiteY1"/>
              </a:cxn>
              <a:cxn ang="0">
                <a:pos x="connsiteX2" y="connsiteY2"/>
              </a:cxn>
              <a:cxn ang="0">
                <a:pos x="connsiteX3" y="connsiteY3"/>
              </a:cxn>
            </a:cxnLst>
            <a:rect l="l" t="t" r="r" b="b"/>
            <a:pathLst>
              <a:path w="1046117" h="523058">
                <a:moveTo>
                  <a:pt x="523059" y="0"/>
                </a:moveTo>
                <a:cubicBezTo>
                  <a:pt x="234100" y="0"/>
                  <a:pt x="0" y="234100"/>
                  <a:pt x="0" y="523059"/>
                </a:cubicBezTo>
                <a:lnTo>
                  <a:pt x="1046118" y="523059"/>
                </a:lnTo>
                <a:cubicBezTo>
                  <a:pt x="1045825" y="234100"/>
                  <a:pt x="811724" y="0"/>
                  <a:pt x="523059" y="0"/>
                </a:cubicBez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2" name="任意多边形: 形状 17"/>
          <p:cNvSpPr/>
          <p:nvPr userDrawn="1">
            <p:custDataLst>
              <p:tags r:id="rId21"/>
            </p:custDataLst>
          </p:nvPr>
        </p:nvSpPr>
        <p:spPr>
          <a:xfrm>
            <a:off x="10319385" y="6057265"/>
            <a:ext cx="1872615" cy="800735"/>
          </a:xfrm>
          <a:custGeom>
            <a:gdLst>
              <a:gd name="connsiteX0" fmla="*/ 1267016 w 2192479"/>
              <a:gd name="connsiteY0" fmla="*/ 0 h 936989"/>
              <a:gd name="connsiteX1" fmla="*/ 2109873 w 2192479"/>
              <a:gd name="connsiteY1" fmla="*/ 302578 h 936989"/>
              <a:gd name="connsiteX2" fmla="*/ 2192479 w 2192479"/>
              <a:gd name="connsiteY2" fmla="*/ 377655 h 936989"/>
              <a:gd name="connsiteX3" fmla="*/ 2192479 w 2192479"/>
              <a:gd name="connsiteY3" fmla="*/ 936989 h 936989"/>
              <a:gd name="connsiteX4" fmla="*/ 0 w 2192479"/>
              <a:gd name="connsiteY4" fmla="*/ 936989 h 936989"/>
              <a:gd name="connsiteX5" fmla="*/ 1534 w 2192479"/>
              <a:gd name="connsiteY5" fmla="*/ 931024 h 936989"/>
              <a:gd name="connsiteX6" fmla="*/ 1267016 w 2192479"/>
              <a:gd name="connsiteY6" fmla="*/ 0 h 9369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92479" h="936989">
                <a:moveTo>
                  <a:pt x="1267016" y="0"/>
                </a:moveTo>
                <a:cubicBezTo>
                  <a:pt x="1587182" y="0"/>
                  <a:pt x="1880826" y="113551"/>
                  <a:pt x="2109873" y="302578"/>
                </a:cubicBezTo>
                <a:lnTo>
                  <a:pt x="2192479" y="377655"/>
                </a:lnTo>
                <a:lnTo>
                  <a:pt x="2192479" y="936989"/>
                </a:lnTo>
                <a:lnTo>
                  <a:pt x="0" y="936989"/>
                </a:lnTo>
                <a:lnTo>
                  <a:pt x="1534" y="931024"/>
                </a:lnTo>
                <a:cubicBezTo>
                  <a:pt x="169301" y="391636"/>
                  <a:pt x="672423" y="0"/>
                  <a:pt x="1267016" y="0"/>
                </a:cubicBezTo>
                <a:close/>
              </a:path>
            </a:pathLst>
          </a:custGeom>
          <a:solidFill>
            <a:schemeClr val="accent6"/>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4" name="KSO_TEMPLATE" hidden="1"/>
          <p:cNvSpPr/>
          <p:nvPr userDrawn="1">
            <p:custDataLst>
              <p:tags r:id="rId22"/>
            </p:custDataLst>
          </p:nvPr>
        </p:nvSpPr>
        <p:spPr>
          <a:xfrm flipH="1">
            <a:off x="0" y="0"/>
            <a:ext cx="0" cy="0"/>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4307" r:id="rId2"/>
    <p:sldLayoutId id="2147484308" r:id="rId3"/>
    <p:sldLayoutId id="2147484309" r:id="rId4"/>
    <p:sldLayoutId id="2147484310" r:id="rId5"/>
    <p:sldLayoutId id="2147484311" r:id="rId6"/>
    <p:sldLayoutId id="2147484312" r:id="rId7"/>
    <p:sldLayoutId id="2147484313" r:id="rId8"/>
    <p:sldLayoutId id="2147484314" r:id="rId9"/>
    <p:sldLayoutId id="2147484315" r:id="rId10"/>
    <p:sldLayoutId id="2147484316"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latinLnBrk="0" hangingPunct="1">
        <a:lnSpc>
          <a:spcPct val="100000"/>
        </a:lnSpc>
        <a:spcBef>
          <a:spcPct val="0"/>
        </a:spcBef>
        <a:buNone/>
        <a:defRPr sz="28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18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27.xml" /><Relationship Id="rId11" Type="http://schemas.openxmlformats.org/officeDocument/2006/relationships/tags" Target="../tags/tag228.xml" /><Relationship Id="rId12" Type="http://schemas.openxmlformats.org/officeDocument/2006/relationships/tags" Target="../tags/tag229.xml" /><Relationship Id="rId13" Type="http://schemas.openxmlformats.org/officeDocument/2006/relationships/tags" Target="../tags/tag230.xml" /><Relationship Id="rId14" Type="http://schemas.openxmlformats.org/officeDocument/2006/relationships/tags" Target="../tags/tag231.xml" /><Relationship Id="rId15" Type="http://schemas.openxmlformats.org/officeDocument/2006/relationships/tags" Target="../tags/tag232.xml" /><Relationship Id="rId16" Type="http://schemas.openxmlformats.org/officeDocument/2006/relationships/tags" Target="../tags/tag233.xml" /><Relationship Id="rId17" Type="http://schemas.openxmlformats.org/officeDocument/2006/relationships/tags" Target="../tags/tag234.xml" /><Relationship Id="rId18" Type="http://schemas.openxmlformats.org/officeDocument/2006/relationships/tags" Target="../tags/tag235.xml" /><Relationship Id="rId19" Type="http://schemas.openxmlformats.org/officeDocument/2006/relationships/tags" Target="../tags/tag236.xml" /><Relationship Id="rId2" Type="http://schemas.openxmlformats.org/officeDocument/2006/relationships/tags" Target="../tags/tag219.xml" /><Relationship Id="rId20" Type="http://schemas.openxmlformats.org/officeDocument/2006/relationships/tags" Target="../tags/tag237.xml" /><Relationship Id="rId21" Type="http://schemas.openxmlformats.org/officeDocument/2006/relationships/tags" Target="../tags/tag238.xml" /><Relationship Id="rId3" Type="http://schemas.openxmlformats.org/officeDocument/2006/relationships/tags" Target="../tags/tag220.xml" /><Relationship Id="rId4" Type="http://schemas.openxmlformats.org/officeDocument/2006/relationships/tags" Target="../tags/tag221.xml" /><Relationship Id="rId5" Type="http://schemas.openxmlformats.org/officeDocument/2006/relationships/tags" Target="../tags/tag222.xml" /><Relationship Id="rId6" Type="http://schemas.openxmlformats.org/officeDocument/2006/relationships/tags" Target="../tags/tag223.xml" /><Relationship Id="rId7" Type="http://schemas.openxmlformats.org/officeDocument/2006/relationships/tags" Target="../tags/tag224.xml" /><Relationship Id="rId8" Type="http://schemas.openxmlformats.org/officeDocument/2006/relationships/tags" Target="../tags/tag225.xml" /><Relationship Id="rId9" Type="http://schemas.openxmlformats.org/officeDocument/2006/relationships/tags" Target="../tags/tag22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42.xml" /><Relationship Id="rId3" Type="http://schemas.openxmlformats.org/officeDocument/2006/relationships/tags" Target="../tags/tag243.xml" /><Relationship Id="rId4" Type="http://schemas.openxmlformats.org/officeDocument/2006/relationships/tags" Target="../tags/tag24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3.xml" /><Relationship Id="rId11" Type="http://schemas.openxmlformats.org/officeDocument/2006/relationships/tags" Target="../tags/tag254.xml" /><Relationship Id="rId12" Type="http://schemas.openxmlformats.org/officeDocument/2006/relationships/tags" Target="../tags/tag255.xml" /><Relationship Id="rId13" Type="http://schemas.openxmlformats.org/officeDocument/2006/relationships/tags" Target="../tags/tag256.xml" /><Relationship Id="rId14" Type="http://schemas.openxmlformats.org/officeDocument/2006/relationships/tags" Target="../tags/tag257.xml" /><Relationship Id="rId15" Type="http://schemas.openxmlformats.org/officeDocument/2006/relationships/tags" Target="../tags/tag258.xml" /><Relationship Id="rId16" Type="http://schemas.openxmlformats.org/officeDocument/2006/relationships/tags" Target="../tags/tag259.xml" /><Relationship Id="rId17" Type="http://schemas.openxmlformats.org/officeDocument/2006/relationships/tags" Target="../tags/tag260.xml" /><Relationship Id="rId18" Type="http://schemas.openxmlformats.org/officeDocument/2006/relationships/tags" Target="../tags/tag261.xml" /><Relationship Id="rId19" Type="http://schemas.openxmlformats.org/officeDocument/2006/relationships/tags" Target="../tags/tag262.xml" /><Relationship Id="rId2" Type="http://schemas.openxmlformats.org/officeDocument/2006/relationships/tags" Target="../tags/tag245.xml" /><Relationship Id="rId20" Type="http://schemas.openxmlformats.org/officeDocument/2006/relationships/tags" Target="../tags/tag263.xml" /><Relationship Id="rId21" Type="http://schemas.openxmlformats.org/officeDocument/2006/relationships/tags" Target="../tags/tag264.xml" /><Relationship Id="rId3" Type="http://schemas.openxmlformats.org/officeDocument/2006/relationships/tags" Target="../tags/tag246.xml" /><Relationship Id="rId4" Type="http://schemas.openxmlformats.org/officeDocument/2006/relationships/tags" Target="../tags/tag247.xml" /><Relationship Id="rId5" Type="http://schemas.openxmlformats.org/officeDocument/2006/relationships/tags" Target="../tags/tag248.xml" /><Relationship Id="rId6" Type="http://schemas.openxmlformats.org/officeDocument/2006/relationships/tags" Target="../tags/tag249.xml" /><Relationship Id="rId7" Type="http://schemas.openxmlformats.org/officeDocument/2006/relationships/tags" Target="../tags/tag250.xml" /><Relationship Id="rId8" Type="http://schemas.openxmlformats.org/officeDocument/2006/relationships/tags" Target="../tags/tag251.xml" /><Relationship Id="rId9" Type="http://schemas.openxmlformats.org/officeDocument/2006/relationships/tags" Target="../tags/tag25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65.xml" /><Relationship Id="rId3" Type="http://schemas.openxmlformats.org/officeDocument/2006/relationships/tags" Target="../tags/tag266.xml" /><Relationship Id="rId4" Type="http://schemas.openxmlformats.org/officeDocument/2006/relationships/tags" Target="../tags/tag267.xml" /><Relationship Id="rId5" Type="http://schemas.openxmlformats.org/officeDocument/2006/relationships/tags" Target="../tags/tag26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77.xml" /><Relationship Id="rId11" Type="http://schemas.openxmlformats.org/officeDocument/2006/relationships/tags" Target="../tags/tag278.xml" /><Relationship Id="rId12" Type="http://schemas.openxmlformats.org/officeDocument/2006/relationships/tags" Target="../tags/tag279.xml" /><Relationship Id="rId13" Type="http://schemas.openxmlformats.org/officeDocument/2006/relationships/tags" Target="../tags/tag280.xml" /><Relationship Id="rId14" Type="http://schemas.openxmlformats.org/officeDocument/2006/relationships/tags" Target="../tags/tag281.xml" /><Relationship Id="rId15" Type="http://schemas.openxmlformats.org/officeDocument/2006/relationships/tags" Target="../tags/tag282.xml" /><Relationship Id="rId16" Type="http://schemas.openxmlformats.org/officeDocument/2006/relationships/tags" Target="../tags/tag283.xml" /><Relationship Id="rId17" Type="http://schemas.openxmlformats.org/officeDocument/2006/relationships/tags" Target="../tags/tag284.xml" /><Relationship Id="rId2" Type="http://schemas.openxmlformats.org/officeDocument/2006/relationships/tags" Target="../tags/tag269.xml" /><Relationship Id="rId3" Type="http://schemas.openxmlformats.org/officeDocument/2006/relationships/tags" Target="../tags/tag270.xml" /><Relationship Id="rId4" Type="http://schemas.openxmlformats.org/officeDocument/2006/relationships/tags" Target="../tags/tag271.xml" /><Relationship Id="rId5" Type="http://schemas.openxmlformats.org/officeDocument/2006/relationships/tags" Target="../tags/tag272.xml" /><Relationship Id="rId6" Type="http://schemas.openxmlformats.org/officeDocument/2006/relationships/tags" Target="../tags/tag273.xml" /><Relationship Id="rId7" Type="http://schemas.openxmlformats.org/officeDocument/2006/relationships/tags" Target="../tags/tag274.xml" /><Relationship Id="rId8" Type="http://schemas.openxmlformats.org/officeDocument/2006/relationships/tags" Target="../tags/tag275.xml" /><Relationship Id="rId9" Type="http://schemas.openxmlformats.org/officeDocument/2006/relationships/tags" Target="../tags/tag27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85.xml" /><Relationship Id="rId3" Type="http://schemas.openxmlformats.org/officeDocument/2006/relationships/tags" Target="../tags/tag286.xml" /><Relationship Id="rId4" Type="http://schemas.openxmlformats.org/officeDocument/2006/relationships/tags" Target="../tags/tag28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96.xml" /><Relationship Id="rId11" Type="http://schemas.openxmlformats.org/officeDocument/2006/relationships/tags" Target="../tags/tag297.xml" /><Relationship Id="rId12" Type="http://schemas.openxmlformats.org/officeDocument/2006/relationships/tags" Target="../tags/tag298.xml" /><Relationship Id="rId13" Type="http://schemas.openxmlformats.org/officeDocument/2006/relationships/tags" Target="../tags/tag299.xml" /><Relationship Id="rId2" Type="http://schemas.openxmlformats.org/officeDocument/2006/relationships/tags" Target="../tags/tag288.xml" /><Relationship Id="rId3" Type="http://schemas.openxmlformats.org/officeDocument/2006/relationships/tags" Target="../tags/tag289.xml" /><Relationship Id="rId4" Type="http://schemas.openxmlformats.org/officeDocument/2006/relationships/tags" Target="../tags/tag290.xml" /><Relationship Id="rId5" Type="http://schemas.openxmlformats.org/officeDocument/2006/relationships/tags" Target="../tags/tag291.xml" /><Relationship Id="rId6" Type="http://schemas.openxmlformats.org/officeDocument/2006/relationships/tags" Target="../tags/tag292.xml" /><Relationship Id="rId7" Type="http://schemas.openxmlformats.org/officeDocument/2006/relationships/tags" Target="../tags/tag293.xml" /><Relationship Id="rId8" Type="http://schemas.openxmlformats.org/officeDocument/2006/relationships/tags" Target="../tags/tag294.xml" /><Relationship Id="rId9" Type="http://schemas.openxmlformats.org/officeDocument/2006/relationships/tags" Target="../tags/tag29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08.xml" /><Relationship Id="rId11" Type="http://schemas.openxmlformats.org/officeDocument/2006/relationships/tags" Target="../tags/tag309.xml" /><Relationship Id="rId12" Type="http://schemas.openxmlformats.org/officeDocument/2006/relationships/tags" Target="../tags/tag310.xml" /><Relationship Id="rId13" Type="http://schemas.openxmlformats.org/officeDocument/2006/relationships/tags" Target="../tags/tag311.xml" /><Relationship Id="rId2" Type="http://schemas.openxmlformats.org/officeDocument/2006/relationships/tags" Target="../tags/tag300.xml" /><Relationship Id="rId3" Type="http://schemas.openxmlformats.org/officeDocument/2006/relationships/tags" Target="../tags/tag301.xml" /><Relationship Id="rId4" Type="http://schemas.openxmlformats.org/officeDocument/2006/relationships/tags" Target="../tags/tag302.xml" /><Relationship Id="rId5" Type="http://schemas.openxmlformats.org/officeDocument/2006/relationships/tags" Target="../tags/tag303.xml" /><Relationship Id="rId6" Type="http://schemas.openxmlformats.org/officeDocument/2006/relationships/tags" Target="../tags/tag304.xml" /><Relationship Id="rId7" Type="http://schemas.openxmlformats.org/officeDocument/2006/relationships/tags" Target="../tags/tag305.xml" /><Relationship Id="rId8" Type="http://schemas.openxmlformats.org/officeDocument/2006/relationships/tags" Target="../tags/tag306.xml" /><Relationship Id="rId9" Type="http://schemas.openxmlformats.org/officeDocument/2006/relationships/tags" Target="../tags/tag30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20.xml" /><Relationship Id="rId11" Type="http://schemas.openxmlformats.org/officeDocument/2006/relationships/tags" Target="../tags/tag321.xml" /><Relationship Id="rId12" Type="http://schemas.openxmlformats.org/officeDocument/2006/relationships/tags" Target="../tags/tag322.xml" /><Relationship Id="rId13" Type="http://schemas.openxmlformats.org/officeDocument/2006/relationships/tags" Target="../tags/tag323.xml" /><Relationship Id="rId14" Type="http://schemas.openxmlformats.org/officeDocument/2006/relationships/tags" Target="../tags/tag324.xml" /><Relationship Id="rId15" Type="http://schemas.openxmlformats.org/officeDocument/2006/relationships/tags" Target="../tags/tag325.xml" /><Relationship Id="rId16" Type="http://schemas.openxmlformats.org/officeDocument/2006/relationships/tags" Target="../tags/tag326.xml" /><Relationship Id="rId17" Type="http://schemas.openxmlformats.org/officeDocument/2006/relationships/tags" Target="../tags/tag327.xml" /><Relationship Id="rId2" Type="http://schemas.openxmlformats.org/officeDocument/2006/relationships/tags" Target="../tags/tag312.xml" /><Relationship Id="rId3" Type="http://schemas.openxmlformats.org/officeDocument/2006/relationships/tags" Target="../tags/tag313.xml" /><Relationship Id="rId4" Type="http://schemas.openxmlformats.org/officeDocument/2006/relationships/tags" Target="../tags/tag314.xml" /><Relationship Id="rId5" Type="http://schemas.openxmlformats.org/officeDocument/2006/relationships/tags" Target="../tags/tag315.xml" /><Relationship Id="rId6" Type="http://schemas.openxmlformats.org/officeDocument/2006/relationships/tags" Target="../tags/tag316.xml" /><Relationship Id="rId7" Type="http://schemas.openxmlformats.org/officeDocument/2006/relationships/tags" Target="../tags/tag317.xml" /><Relationship Id="rId8" Type="http://schemas.openxmlformats.org/officeDocument/2006/relationships/tags" Target="../tags/tag318.xml" /><Relationship Id="rId9" Type="http://schemas.openxmlformats.org/officeDocument/2006/relationships/tags" Target="../tags/tag3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328.xml" /><Relationship Id="rId3" Type="http://schemas.openxmlformats.org/officeDocument/2006/relationships/tags" Target="../tags/tag329.xml" /><Relationship Id="rId4" Type="http://schemas.openxmlformats.org/officeDocument/2006/relationships/tags" Target="../tags/tag33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39.xml" /><Relationship Id="rId11" Type="http://schemas.openxmlformats.org/officeDocument/2006/relationships/tags" Target="../tags/tag340.xml" /><Relationship Id="rId12" Type="http://schemas.openxmlformats.org/officeDocument/2006/relationships/tags" Target="../tags/tag341.xml" /><Relationship Id="rId13" Type="http://schemas.openxmlformats.org/officeDocument/2006/relationships/tags" Target="../tags/tag342.xml" /><Relationship Id="rId14" Type="http://schemas.openxmlformats.org/officeDocument/2006/relationships/tags" Target="../tags/tag343.xml" /><Relationship Id="rId15" Type="http://schemas.openxmlformats.org/officeDocument/2006/relationships/tags" Target="../tags/tag344.xml" /><Relationship Id="rId16" Type="http://schemas.openxmlformats.org/officeDocument/2006/relationships/tags" Target="../tags/tag345.xml" /><Relationship Id="rId17" Type="http://schemas.openxmlformats.org/officeDocument/2006/relationships/tags" Target="../tags/tag346.xml" /><Relationship Id="rId18" Type="http://schemas.openxmlformats.org/officeDocument/2006/relationships/tags" Target="../tags/tag347.xml" /><Relationship Id="rId19" Type="http://schemas.openxmlformats.org/officeDocument/2006/relationships/tags" Target="../tags/tag348.xml" /><Relationship Id="rId2" Type="http://schemas.openxmlformats.org/officeDocument/2006/relationships/tags" Target="../tags/tag331.xml" /><Relationship Id="rId20" Type="http://schemas.openxmlformats.org/officeDocument/2006/relationships/tags" Target="../tags/tag349.xml" /><Relationship Id="rId21" Type="http://schemas.openxmlformats.org/officeDocument/2006/relationships/tags" Target="../tags/tag350.xml" /><Relationship Id="rId3" Type="http://schemas.openxmlformats.org/officeDocument/2006/relationships/tags" Target="../tags/tag332.xml" /><Relationship Id="rId4" Type="http://schemas.openxmlformats.org/officeDocument/2006/relationships/tags" Target="../tags/tag333.xml" /><Relationship Id="rId5" Type="http://schemas.openxmlformats.org/officeDocument/2006/relationships/tags" Target="../tags/tag334.xml" /><Relationship Id="rId6" Type="http://schemas.openxmlformats.org/officeDocument/2006/relationships/tags" Target="../tags/tag335.xml" /><Relationship Id="rId7" Type="http://schemas.openxmlformats.org/officeDocument/2006/relationships/tags" Target="../tags/tag336.xml" /><Relationship Id="rId8" Type="http://schemas.openxmlformats.org/officeDocument/2006/relationships/tags" Target="../tags/tag337.xml" /><Relationship Id="rId9" Type="http://schemas.openxmlformats.org/officeDocument/2006/relationships/tags" Target="../tags/tag33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51.xml" /><Relationship Id="rId3" Type="http://schemas.openxmlformats.org/officeDocument/2006/relationships/tags" Target="../tags/tag352.xml" /><Relationship Id="rId4" Type="http://schemas.openxmlformats.org/officeDocument/2006/relationships/tags" Target="../tags/tag353.xml" /><Relationship Id="rId5" Type="http://schemas.openxmlformats.org/officeDocument/2006/relationships/tags" Target="../tags/tag35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7012114036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3"/>
            </p:custDataLst>
          </p:nvPr>
        </p:nvSpPr>
        <p:spPr>
          <a:xfrm>
            <a:off x="838200" y="1656000"/>
            <a:ext cx="10515600" cy="1800000"/>
          </a:xfrm>
        </p:spPr>
        <p:txBody>
          <a:bodyPr>
            <a:normAutofit fontScale="91515"/>
          </a:bodyPr>
          <a:lstStyle/>
          <a:p>
            <a:r>
              <a:rPr lang="zh-CN" altLang="en-US"/>
              <a:t>加油站服务质量与顾客忠诚度的关系研究</a:t>
            </a:r>
            <a:endParaRPr lang="zh-CN" altLang="en-US"/>
          </a:p>
        </p:txBody>
      </p:sp>
      <p:sp>
        <p:nvSpPr>
          <p:cNvPr id="1048650" name="副标题"/>
          <p:cNvSpPr>
            <a:spLocks noGrp="1"/>
          </p:cNvSpPr>
          <p:nvPr>
            <p:ph type="subTitle" idx="1"/>
            <p:custDataLst>
              <p:tags r:id="rId4"/>
            </p:custDataLst>
          </p:nvPr>
        </p:nvSpPr>
        <p:spPr>
          <a:xfrm>
            <a:off x="838200" y="3600000"/>
            <a:ext cx="10515600" cy="972000"/>
          </a:xfrm>
        </p:spPr>
        <p:txBody>
          <a:bodyPr/>
          <a:lstStyle/>
          <a:p>
            <a:r>
              <a:rPr lang="en-US" altLang="zh-CN" err="1"/>
              <a:t>MR.Z,a click to unlimited possibilities</a:t>
            </a:r>
            <a:endParaRPr lang="zh-CN" altLang="en-US"/>
          </a:p>
        </p:txBody>
      </p:sp>
      <p:sp>
        <p:nvSpPr>
          <p:cNvPr id="1048652" name="公司名"/>
          <p:cNvSpPr>
            <a:spLocks noGrp="1"/>
          </p:cNvSpPr>
          <p:nvPr>
            <p:ph type="body" sz="quarter" idx="4294967295"/>
            <p:custDataLst>
              <p:tags r:id="rId5"/>
            </p:custDataLst>
          </p:nvPr>
        </p:nvSpPr>
        <p:spPr>
          <a:xfrm>
            <a:off x="533083" y="330200"/>
            <a:ext cx="1432877" cy="503238"/>
          </a:xfrm>
        </p:spPr>
        <p:txBody>
          <a:bodyPr anchor="ctr">
            <a:normAutofit/>
          </a:bodyPr>
          <a:lstStyle/>
          <a:p>
            <a:pPr marL="0" indent="0">
              <a:buNone/>
            </a:pPr>
            <a:r>
              <a:rPr lang="en-US" altLang="zh-CN" sz="1200" b="1"/>
              <a:t>YOUR  LOGO</a:t>
            </a:r>
            <a:endParaRPr lang="zh-CN" altLang="en-US" sz="1200" b="1"/>
          </a:p>
        </p:txBody>
      </p:sp>
      <p:sp>
        <p:nvSpPr>
          <p:cNvPr id="1048654" name="日期时间"/>
          <p:cNvSpPr>
            <a:spLocks noGrp="1"/>
          </p:cNvSpPr>
          <p:nvPr>
            <p:ph type="body" sz="quarter" idx="4294967295"/>
            <p:custDataLst>
              <p:tags r:id="rId6"/>
            </p:custDataLst>
          </p:nvPr>
        </p:nvSpPr>
        <p:spPr>
          <a:xfrm>
            <a:off x="8867500" y="331469"/>
            <a:ext cx="2880000" cy="504000"/>
          </a:xfrm>
        </p:spPr>
        <p:txBody>
          <a:bodyPr anchor="ctr">
            <a:normAutofit/>
          </a:bodyPr>
          <a:lstStyle/>
          <a:p>
            <a:pPr marL="0" indent="0" algn="r">
              <a:buNone/>
            </a:pPr>
            <a:r>
              <a:rPr lang="en-US" altLang="zh-CN" sz="1200" b="1">
                <a:solidFill>
                  <a:schemeClr val="accent6"/>
                </a:solidFill>
              </a:rPr>
              <a:t>20XX.XX.XX</a:t>
            </a:r>
            <a:endParaRPr lang="en-US" altLang="zh-CN" sz="1200" b="1">
              <a:solidFill>
                <a:schemeClr val="accent6"/>
              </a:solidFill>
            </a:endParaRPr>
          </a:p>
        </p:txBody>
      </p:sp>
      <p:sp>
        <p:nvSpPr>
          <p:cNvPr id="1048656" name="署名"/>
          <p:cNvSpPr>
            <a:spLocks noGrp="1"/>
          </p:cNvSpPr>
          <p:nvPr>
            <p:ph type="body" sz="quarter" idx="17"/>
            <p:custDataLst>
              <p:tags r:id="rId7"/>
            </p:custDataLst>
          </p:nvPr>
        </p:nvSpPr>
        <p:spPr>
          <a:xfrm>
            <a:off x="4781550" y="4586288"/>
            <a:ext cx="2743200" cy="503237"/>
          </a:xfrm>
        </p:spPr>
        <p:txBody>
          <a:bodyPr>
            <a:normAutofit/>
          </a:bodyPr>
          <a:lstStyle/>
          <a:p>
            <a:r>
              <a:rPr lang="zh-CN" altLang="en-US"/>
              <a:t>汇报人：</a:t>
            </a:r>
            <a:r>
              <a:rPr lang="en-US" altLang="zh-CN"/>
              <a:t>MR.Z</a:t>
            </a:r>
            <a:endParaRPr lang="zh-CN" altLang="en-US"/>
          </a:p>
        </p:txBody>
      </p:sp>
    </p:spTree>
    <p:custDataLst>
      <p:tags r:id="rId8"/>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9184" name="标题"/>
          <p:cNvSpPr>
            <a:spLocks noGrp="1"/>
          </p:cNvSpPr>
          <p:nvPr>
            <p:ph type="title"/>
            <p:custDataLst>
              <p:tags r:id="rId2"/>
            </p:custDataLst>
          </p:nvPr>
        </p:nvSpPr>
        <p:spPr>
          <a:xfrm>
            <a:off x="838200" y="1780829"/>
            <a:ext cx="1269252" cy="2688797"/>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1049186" name="序号"/>
          <p:cNvSpPr txBox="1"/>
          <p:nvPr>
            <p:custDataLst>
              <p:tags r:id="rId3"/>
            </p:custDataLst>
          </p:nvPr>
        </p:nvSpPr>
        <p:spPr>
          <a:xfrm>
            <a:off x="4543425" y="881380"/>
            <a:ext cx="658495" cy="9823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01</a:t>
            </a:r>
            <a:endParaRPr lang="en-US" sz="2400" b="1">
              <a:solidFill>
                <a:schemeClr val="accent2"/>
              </a:solidFill>
              <a:latin typeface="+mj-ea"/>
              <a:ea typeface="+mj-ea"/>
            </a:endParaRPr>
          </a:p>
        </p:txBody>
      </p:sp>
      <p:sp>
        <p:nvSpPr>
          <p:cNvPr id="1049188" name="项标题"/>
          <p:cNvSpPr txBox="1"/>
          <p:nvPr>
            <p:custDataLst>
              <p:tags r:id="rId4"/>
            </p:custDataLst>
          </p:nvPr>
        </p:nvSpPr>
        <p:spPr>
          <a:xfrm>
            <a:off x="5334635" y="881380"/>
            <a:ext cx="4208780" cy="98171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单击添加目录项标题</a:t>
            </a:r>
            <a:endParaRPr lang="zh-CN" altLang="en-US" sz="2400" b="1" spc="300">
              <a:solidFill>
                <a:schemeClr val="tx1">
                  <a:lumMod val="85000"/>
                  <a:lumOff val="15000"/>
                </a:schemeClr>
              </a:solidFill>
              <a:latin typeface="+mj-ea"/>
              <a:ea typeface="+mj-ea"/>
            </a:endParaRPr>
          </a:p>
        </p:txBody>
      </p:sp>
      <p:sp>
        <p:nvSpPr>
          <p:cNvPr id="1049190" name="任意多边形: 形状 14"/>
          <p:cNvSpPr/>
          <p:nvPr>
            <p:custDataLst>
              <p:tags r:id="rId5"/>
            </p:custDataLst>
          </p:nvPr>
        </p:nvSpPr>
        <p:spPr>
          <a:xfrm rot="5400000">
            <a:off x="4229100" y="950595"/>
            <a:ext cx="278130" cy="154305"/>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92" name="任意多边形: 形状 15"/>
          <p:cNvSpPr/>
          <p:nvPr>
            <p:custDataLst>
              <p:tags r:id="rId6"/>
            </p:custDataLst>
          </p:nvPr>
        </p:nvSpPr>
        <p:spPr>
          <a:xfrm rot="5400000">
            <a:off x="4229100" y="1903095"/>
            <a:ext cx="278130" cy="154305"/>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94" name="序号"/>
          <p:cNvSpPr txBox="1"/>
          <p:nvPr>
            <p:custDataLst>
              <p:tags r:id="rId7"/>
            </p:custDataLst>
          </p:nvPr>
        </p:nvSpPr>
        <p:spPr>
          <a:xfrm>
            <a:off x="4543425" y="1829435"/>
            <a:ext cx="658495" cy="9823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02</a:t>
            </a:r>
            <a:endParaRPr lang="en-US" sz="2400" b="1">
              <a:solidFill>
                <a:schemeClr val="accent2"/>
              </a:solidFill>
              <a:latin typeface="+mj-ea"/>
              <a:ea typeface="+mj-ea"/>
            </a:endParaRPr>
          </a:p>
        </p:txBody>
      </p:sp>
      <p:sp>
        <p:nvSpPr>
          <p:cNvPr id="1049196" name="项标题"/>
          <p:cNvSpPr txBox="1"/>
          <p:nvPr>
            <p:custDataLst>
              <p:tags r:id="rId8"/>
            </p:custDataLst>
          </p:nvPr>
        </p:nvSpPr>
        <p:spPr>
          <a:xfrm>
            <a:off x="5334635" y="1829435"/>
            <a:ext cx="4208780" cy="98171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引言</a:t>
            </a:r>
            <a:endParaRPr lang="zh-CN" altLang="en-US" sz="2400" b="1" spc="300">
              <a:solidFill>
                <a:schemeClr val="tx1">
                  <a:lumMod val="85000"/>
                  <a:lumOff val="15000"/>
                </a:schemeClr>
              </a:solidFill>
              <a:latin typeface="+mj-ea"/>
              <a:ea typeface="+mj-ea"/>
            </a:endParaRPr>
          </a:p>
        </p:txBody>
      </p:sp>
      <p:sp>
        <p:nvSpPr>
          <p:cNvPr id="1049198" name="任意多边形: 形状 16"/>
          <p:cNvSpPr/>
          <p:nvPr>
            <p:custDataLst>
              <p:tags r:id="rId9"/>
            </p:custDataLst>
          </p:nvPr>
        </p:nvSpPr>
        <p:spPr>
          <a:xfrm rot="5400000">
            <a:off x="4229100" y="2854960"/>
            <a:ext cx="278130" cy="154305"/>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00" name="序号"/>
          <p:cNvSpPr txBox="1"/>
          <p:nvPr>
            <p:custDataLst>
              <p:tags r:id="rId10"/>
            </p:custDataLst>
          </p:nvPr>
        </p:nvSpPr>
        <p:spPr>
          <a:xfrm>
            <a:off x="4543425" y="2778125"/>
            <a:ext cx="658495" cy="9823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03</a:t>
            </a:r>
            <a:endParaRPr lang="en-US" sz="2400" b="1">
              <a:solidFill>
                <a:schemeClr val="accent2"/>
              </a:solidFill>
              <a:latin typeface="+mj-ea"/>
              <a:ea typeface="+mj-ea"/>
            </a:endParaRPr>
          </a:p>
        </p:txBody>
      </p:sp>
      <p:sp>
        <p:nvSpPr>
          <p:cNvPr id="1049202" name="项标题"/>
          <p:cNvSpPr txBox="1"/>
          <p:nvPr>
            <p:custDataLst>
              <p:tags r:id="rId11"/>
            </p:custDataLst>
          </p:nvPr>
        </p:nvSpPr>
        <p:spPr>
          <a:xfrm>
            <a:off x="5334635" y="2778125"/>
            <a:ext cx="4208780" cy="98171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加油站服务质量</a:t>
            </a:r>
            <a:endParaRPr lang="zh-CN" altLang="en-US" sz="2400" b="1" spc="300">
              <a:solidFill>
                <a:schemeClr val="tx1">
                  <a:lumMod val="85000"/>
                  <a:lumOff val="15000"/>
                </a:schemeClr>
              </a:solidFill>
              <a:latin typeface="+mj-ea"/>
              <a:ea typeface="+mj-ea"/>
            </a:endParaRPr>
          </a:p>
        </p:txBody>
      </p:sp>
      <p:sp>
        <p:nvSpPr>
          <p:cNvPr id="1049204" name="任意多边形: 形状 17"/>
          <p:cNvSpPr/>
          <p:nvPr>
            <p:custDataLst>
              <p:tags r:id="rId12"/>
            </p:custDataLst>
          </p:nvPr>
        </p:nvSpPr>
        <p:spPr>
          <a:xfrm rot="5400000">
            <a:off x="4229100" y="3807460"/>
            <a:ext cx="278130" cy="154305"/>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06" name="序号"/>
          <p:cNvSpPr txBox="1"/>
          <p:nvPr>
            <p:custDataLst>
              <p:tags r:id="rId13"/>
            </p:custDataLst>
          </p:nvPr>
        </p:nvSpPr>
        <p:spPr>
          <a:xfrm>
            <a:off x="4543425" y="3726815"/>
            <a:ext cx="658495" cy="9823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04</a:t>
            </a:r>
            <a:endParaRPr lang="en-US" sz="2400" b="1">
              <a:solidFill>
                <a:schemeClr val="accent2"/>
              </a:solidFill>
              <a:latin typeface="+mj-ea"/>
              <a:ea typeface="+mj-ea"/>
            </a:endParaRPr>
          </a:p>
        </p:txBody>
      </p:sp>
      <p:sp>
        <p:nvSpPr>
          <p:cNvPr id="1049208" name="项标题"/>
          <p:cNvSpPr txBox="1"/>
          <p:nvPr>
            <p:custDataLst>
              <p:tags r:id="rId14"/>
            </p:custDataLst>
          </p:nvPr>
        </p:nvSpPr>
        <p:spPr>
          <a:xfrm>
            <a:off x="5334635" y="3726815"/>
            <a:ext cx="4208780" cy="98171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顾客忠诚度</a:t>
            </a:r>
            <a:endParaRPr lang="zh-CN" altLang="en-US" sz="2400" b="1" spc="300">
              <a:solidFill>
                <a:schemeClr val="tx1">
                  <a:lumMod val="85000"/>
                  <a:lumOff val="15000"/>
                </a:schemeClr>
              </a:solidFill>
              <a:latin typeface="+mj-ea"/>
              <a:ea typeface="+mj-ea"/>
            </a:endParaRPr>
          </a:p>
        </p:txBody>
      </p:sp>
      <p:sp>
        <p:nvSpPr>
          <p:cNvPr id="1049210" name="任意多边形: 形状 1"/>
          <p:cNvSpPr/>
          <p:nvPr>
            <p:custDataLst>
              <p:tags r:id="rId15"/>
            </p:custDataLst>
          </p:nvPr>
        </p:nvSpPr>
        <p:spPr>
          <a:xfrm rot="5400000">
            <a:off x="4229100" y="5704205"/>
            <a:ext cx="278130" cy="154305"/>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12" name="序号"/>
          <p:cNvSpPr txBox="1"/>
          <p:nvPr>
            <p:custDataLst>
              <p:tags r:id="rId16"/>
            </p:custDataLst>
          </p:nvPr>
        </p:nvSpPr>
        <p:spPr>
          <a:xfrm>
            <a:off x="4543425" y="5624195"/>
            <a:ext cx="658495" cy="9823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06</a:t>
            </a:r>
            <a:endParaRPr lang="en-US" sz="2400" b="1">
              <a:solidFill>
                <a:schemeClr val="accent2"/>
              </a:solidFill>
              <a:latin typeface="+mj-ea"/>
              <a:ea typeface="+mj-ea"/>
            </a:endParaRPr>
          </a:p>
        </p:txBody>
      </p:sp>
      <p:sp>
        <p:nvSpPr>
          <p:cNvPr id="1049214" name="项标题"/>
          <p:cNvSpPr txBox="1"/>
          <p:nvPr>
            <p:custDataLst>
              <p:tags r:id="rId17"/>
            </p:custDataLst>
          </p:nvPr>
        </p:nvSpPr>
        <p:spPr>
          <a:xfrm>
            <a:off x="5334635" y="5624195"/>
            <a:ext cx="4208780" cy="98171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实证研究</a:t>
            </a:r>
            <a:endParaRPr lang="zh-CN" altLang="en-US" sz="2400" b="1" spc="300">
              <a:solidFill>
                <a:schemeClr val="tx1">
                  <a:lumMod val="85000"/>
                  <a:lumOff val="15000"/>
                </a:schemeClr>
              </a:solidFill>
              <a:latin typeface="+mj-ea"/>
              <a:ea typeface="+mj-ea"/>
            </a:endParaRPr>
          </a:p>
        </p:txBody>
      </p:sp>
      <p:sp>
        <p:nvSpPr>
          <p:cNvPr id="1049216" name="任意多边形: 形状 11"/>
          <p:cNvSpPr/>
          <p:nvPr>
            <p:custDataLst>
              <p:tags r:id="rId18"/>
            </p:custDataLst>
          </p:nvPr>
        </p:nvSpPr>
        <p:spPr>
          <a:xfrm rot="5400000">
            <a:off x="4229100" y="4755515"/>
            <a:ext cx="278130" cy="154305"/>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18" name="序号"/>
          <p:cNvSpPr txBox="1"/>
          <p:nvPr>
            <p:custDataLst>
              <p:tags r:id="rId19"/>
            </p:custDataLst>
          </p:nvPr>
        </p:nvSpPr>
        <p:spPr>
          <a:xfrm>
            <a:off x="4543425" y="4675505"/>
            <a:ext cx="658495" cy="9823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05</a:t>
            </a:r>
            <a:endParaRPr lang="en-US" sz="2400" b="1">
              <a:solidFill>
                <a:schemeClr val="accent2"/>
              </a:solidFill>
              <a:latin typeface="+mj-ea"/>
              <a:ea typeface="+mj-ea"/>
            </a:endParaRPr>
          </a:p>
        </p:txBody>
      </p:sp>
      <p:sp>
        <p:nvSpPr>
          <p:cNvPr id="1049220" name="项标题"/>
          <p:cNvSpPr txBox="1"/>
          <p:nvPr>
            <p:custDataLst>
              <p:tags r:id="rId20"/>
            </p:custDataLst>
          </p:nvPr>
        </p:nvSpPr>
        <p:spPr>
          <a:xfrm>
            <a:off x="5334635" y="4675505"/>
            <a:ext cx="4208780" cy="98171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加油站服务质量与顾客忠诚度的关系</a:t>
            </a:r>
            <a:endParaRPr lang="zh-CN" altLang="en-US" sz="2400" b="1" spc="300">
              <a:solidFill>
                <a:schemeClr val="tx1">
                  <a:lumMod val="85000"/>
                  <a:lumOff val="15000"/>
                </a:schemeClr>
              </a:solidFill>
              <a:latin typeface="+mj-ea"/>
              <a:ea typeface="+mj-ea"/>
            </a:endParaRPr>
          </a:p>
        </p:txBody>
      </p:sp>
    </p:spTree>
    <p:custDataLst>
      <p:tags r:id="rId21"/>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9364" name="标题"/>
          <p:cNvSpPr>
            <a:spLocks noGrp="1"/>
          </p:cNvSpPr>
          <p:nvPr>
            <p:ph type="title"/>
            <p:custDataLst>
              <p:tags r:id="rId2"/>
            </p:custDataLst>
          </p:nvPr>
        </p:nvSpPr>
        <p:spPr>
          <a:xfrm>
            <a:off x="1581138" y="2858211"/>
            <a:ext cx="6603643" cy="2950320"/>
          </a:xfrm>
        </p:spPr>
        <p:txBody>
          <a:bodyPr/>
          <a:lstStyle/>
          <a:p>
            <a:r>
              <a:rPr lang="zh-CN" altLang="en-US"/>
              <a:t>添加章节标题</a:t>
            </a:r>
            <a:endParaRPr lang="zh-CN" altLang="en-US"/>
          </a:p>
        </p:txBody>
      </p:sp>
      <p:sp>
        <p:nvSpPr>
          <p:cNvPr id="1049366" name="节编号"/>
          <p:cNvSpPr>
            <a:spLocks noGrp="1"/>
          </p:cNvSpPr>
          <p:nvPr>
            <p:ph type="body" sz="quarter" idx="13"/>
            <p:custDataLst>
              <p:tags r:id="rId3"/>
            </p:custDataLst>
          </p:nvPr>
        </p:nvSpPr>
        <p:spPr>
          <a:xfrm>
            <a:off x="10270349" y="2560320"/>
            <a:ext cx="1632479" cy="1869606"/>
          </a:xfrm>
        </p:spPr>
        <p:txBody>
          <a:bodyPr/>
          <a:lstStyle/>
          <a:p>
            <a:r>
              <a:rPr lang="en-US" altLang="zh-CN">
                <a:solidFill>
                  <a:schemeClr val="lt1">
                    <a:lumMod val="100000"/>
                  </a:schemeClr>
                </a:solidFill>
              </a:rPr>
              <a:t>01</a:t>
            </a:r>
            <a:endParaRPr lang="en-US" altLang="zh-CN">
              <a:solidFill>
                <a:schemeClr val="lt1">
                  <a:lumMod val="100000"/>
                </a:schemeClr>
              </a:solidFill>
            </a:endParaRPr>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514" name="标题"/>
          <p:cNvSpPr>
            <a:spLocks noGrp="1"/>
          </p:cNvSpPr>
          <p:nvPr>
            <p:ph type="title"/>
            <p:custDataLst>
              <p:tags r:id="rId2"/>
            </p:custDataLst>
          </p:nvPr>
        </p:nvSpPr>
        <p:spPr>
          <a:xfrm>
            <a:off x="1581138" y="2858211"/>
            <a:ext cx="6603643" cy="2950320"/>
          </a:xfrm>
        </p:spPr>
        <p:txBody>
          <a:bodyPr/>
          <a:lstStyle/>
          <a:p>
            <a:r>
              <a:rPr lang="zh-CN" altLang="en-US"/>
              <a:t>引言</a:t>
            </a:r>
            <a:endParaRPr lang="zh-CN" altLang="en-US"/>
          </a:p>
        </p:txBody>
      </p:sp>
      <p:sp>
        <p:nvSpPr>
          <p:cNvPr id="1049516" name="节编号"/>
          <p:cNvSpPr>
            <a:spLocks noGrp="1"/>
          </p:cNvSpPr>
          <p:nvPr>
            <p:ph type="body" sz="quarter" idx="13"/>
            <p:custDataLst>
              <p:tags r:id="rId3"/>
            </p:custDataLst>
          </p:nvPr>
        </p:nvSpPr>
        <p:spPr>
          <a:xfrm>
            <a:off x="10270349" y="2560320"/>
            <a:ext cx="1632479" cy="1869606"/>
          </a:xfrm>
        </p:spPr>
        <p:txBody>
          <a:bodyPr/>
          <a:lstStyle/>
          <a:p>
            <a:r>
              <a:rPr lang="en-US" altLang="zh-CN">
                <a:solidFill>
                  <a:schemeClr val="lt1">
                    <a:lumMod val="100000"/>
                  </a:schemeClr>
                </a:solidFill>
              </a:rPr>
              <a:t>02</a:t>
            </a:r>
            <a:endParaRPr lang="en-US" altLang="zh-CN">
              <a:solidFill>
                <a:schemeClr val="lt1">
                  <a:lumMod val="100000"/>
                </a:schemeClr>
              </a:solidFill>
            </a:endParaRPr>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698" name="标题 1"/>
          <p:cNvSpPr>
            <a:spLocks noGrp="1"/>
          </p:cNvSpPr>
          <p:nvPr>
            <p:ph type="title"/>
          </p:nvPr>
        </p:nvSpPr>
        <p:spPr/>
        <p:txBody>
          <a:bodyPr/>
          <a:lstStyle/>
          <a:p>
            <a:r>
              <a:rPr lang="zh-CN" altLang="en-US"/>
              <a:t>研究背景</a:t>
            </a:r>
            <a:endParaRPr lang="zh-CN" altLang="en-US"/>
          </a:p>
        </p:txBody>
      </p:sp>
      <p:sp>
        <p:nvSpPr>
          <p:cNvPr id="1049700" name="五边形 16"/>
          <p:cNvSpPr/>
          <p:nvPr>
            <p:custDataLst>
              <p:tags r:id="rId2"/>
            </p:custDataLst>
          </p:nvPr>
        </p:nvSpPr>
        <p:spPr>
          <a:xfrm rot="16200000" flipH="1">
            <a:off x="7089075" y="1610071"/>
            <a:ext cx="820236" cy="238671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02" name="五边形 17"/>
          <p:cNvSpPr/>
          <p:nvPr>
            <p:custDataLst>
              <p:tags r:id="rId3"/>
            </p:custDataLst>
          </p:nvPr>
        </p:nvSpPr>
        <p:spPr>
          <a:xfrm rot="16200000" flipH="1">
            <a:off x="7109348"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04" name="任意多边形 18"/>
          <p:cNvSpPr/>
          <p:nvPr>
            <p:custDataLst>
              <p:tags r:id="rId4"/>
            </p:custDataLst>
          </p:nvPr>
        </p:nvSpPr>
        <p:spPr>
          <a:xfrm>
            <a:off x="6428049"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06" name="任意多边形 19"/>
          <p:cNvSpPr/>
          <p:nvPr>
            <p:custDataLst>
              <p:tags r:id="rId5"/>
            </p:custDataLst>
          </p:nvPr>
        </p:nvSpPr>
        <p:spPr>
          <a:xfrm flipV="1">
            <a:off x="6305796" y="1777170"/>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08" name="五边形 2"/>
          <p:cNvSpPr/>
          <p:nvPr>
            <p:custDataLst>
              <p:tags r:id="rId6"/>
            </p:custDataLst>
          </p:nvPr>
        </p:nvSpPr>
        <p:spPr>
          <a:xfrm rot="16200000" flipH="1">
            <a:off x="1620865" y="1610685"/>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10" name="五边形 3"/>
          <p:cNvSpPr/>
          <p:nvPr>
            <p:custDataLst>
              <p:tags r:id="rId7"/>
            </p:custDataLst>
          </p:nvPr>
        </p:nvSpPr>
        <p:spPr>
          <a:xfrm rot="16200000" flipH="1">
            <a:off x="1642367"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12" name="任意多边形 4"/>
          <p:cNvSpPr/>
          <p:nvPr>
            <p:custDataLst>
              <p:tags r:id="rId8"/>
            </p:custDataLst>
          </p:nvPr>
        </p:nvSpPr>
        <p:spPr>
          <a:xfrm>
            <a:off x="961067"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14" name="任意多边形 5"/>
          <p:cNvSpPr/>
          <p:nvPr>
            <p:custDataLst>
              <p:tags r:id="rId9"/>
            </p:custDataLst>
          </p:nvPr>
        </p:nvSpPr>
        <p:spPr>
          <a:xfrm flipV="1">
            <a:off x="838200" y="1777170"/>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1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加油站服务质量的现状和问题</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71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研究的目的和意义</a:t>
            </a:r>
            <a:endParaRPr sz="2000" err="1">
              <a:solidFill>
                <a:schemeClr val="tx1">
                  <a:lumMod val="75000"/>
                  <a:lumOff val="25000"/>
                </a:schemeClr>
              </a:solidFill>
              <a:latin typeface="+mn-ea"/>
              <a:ea typeface="+mn-ea"/>
              <a:cs typeface="+mn-ea"/>
              <a:sym typeface="+mn-lt"/>
            </a:endParaRPr>
          </a:p>
        </p:txBody>
      </p:sp>
      <p:sp>
        <p:nvSpPr>
          <p:cNvPr id="1049720" name="五边形 9"/>
          <p:cNvSpPr/>
          <p:nvPr>
            <p:custDataLst>
              <p:tags r:id="rId12"/>
            </p:custDataLst>
          </p:nvPr>
        </p:nvSpPr>
        <p:spPr>
          <a:xfrm rot="16200000" flipH="1">
            <a:off x="4425312" y="1622972"/>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22" name="五边形 10"/>
          <p:cNvSpPr/>
          <p:nvPr>
            <p:custDataLst>
              <p:tags r:id="rId13"/>
            </p:custDataLst>
          </p:nvPr>
        </p:nvSpPr>
        <p:spPr>
          <a:xfrm rot="16200000" flipH="1">
            <a:off x="4446199" y="4281207"/>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24" name="任意多边形 11"/>
          <p:cNvSpPr/>
          <p:nvPr>
            <p:custDataLst>
              <p:tags r:id="rId14"/>
            </p:custDataLst>
          </p:nvPr>
        </p:nvSpPr>
        <p:spPr>
          <a:xfrm>
            <a:off x="3764900" y="2401951"/>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726" name="任意多边形 12"/>
          <p:cNvSpPr/>
          <p:nvPr>
            <p:custDataLst>
              <p:tags r:id="rId15"/>
            </p:custDataLst>
          </p:nvPr>
        </p:nvSpPr>
        <p:spPr>
          <a:xfrm flipV="1">
            <a:off x="3642647" y="1790072"/>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28" name="五边形 23"/>
          <p:cNvSpPr/>
          <p:nvPr>
            <p:custDataLst>
              <p:tags r:id="rId16"/>
            </p:custDataLst>
          </p:nvPr>
        </p:nvSpPr>
        <p:spPr>
          <a:xfrm rot="16200000" flipH="1">
            <a:off x="9751610" y="1646931"/>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30" name="五边形 24"/>
          <p:cNvSpPr/>
          <p:nvPr>
            <p:custDataLst>
              <p:tags r:id="rId17"/>
            </p:custDataLst>
          </p:nvPr>
        </p:nvSpPr>
        <p:spPr>
          <a:xfrm rot="16200000" flipH="1">
            <a:off x="9772498" y="4303937"/>
            <a:ext cx="779748" cy="214308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32" name="任意多边形 25"/>
          <p:cNvSpPr/>
          <p:nvPr>
            <p:custDataLst>
              <p:tags r:id="rId18"/>
            </p:custDataLst>
          </p:nvPr>
        </p:nvSpPr>
        <p:spPr>
          <a:xfrm>
            <a:off x="9090584" y="2425910"/>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34" name="任意多边形 26"/>
          <p:cNvSpPr/>
          <p:nvPr>
            <p:custDataLst>
              <p:tags r:id="rId19"/>
            </p:custDataLst>
          </p:nvPr>
        </p:nvSpPr>
        <p:spPr>
          <a:xfrm flipV="1">
            <a:off x="8968945" y="1814031"/>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3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0598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研究的方法和思路</a:t>
            </a:r>
            <a:endParaRPr sz="2000" err="1">
              <a:solidFill>
                <a:schemeClr val="tx1">
                  <a:lumMod val="75000"/>
                  <a:lumOff val="25000"/>
                </a:schemeClr>
              </a:solidFill>
              <a:latin typeface="+mn-ea"/>
              <a:ea typeface="+mn-ea"/>
              <a:cs typeface="+mn-ea"/>
              <a:sym typeface="+mn-lt"/>
            </a:endParaRPr>
          </a:p>
        </p:txBody>
      </p:sp>
      <p:sp>
        <p:nvSpPr>
          <p:cNvPr id="104973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08202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顾客忠诚度的重要性和影响</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778" name="标题 1"/>
          <p:cNvSpPr>
            <a:spLocks noGrp="1"/>
          </p:cNvSpPr>
          <p:nvPr>
            <p:ph type="title"/>
          </p:nvPr>
        </p:nvSpPr>
        <p:spPr/>
        <p:txBody>
          <a:bodyPr/>
          <a:lstStyle/>
          <a:p>
            <a:r>
              <a:rPr lang="zh-CN" altLang="en-US"/>
              <a:t>研究目的</a:t>
            </a:r>
            <a:endParaRPr lang="zh-CN" altLang="en-US"/>
          </a:p>
        </p:txBody>
      </p:sp>
      <p:sp>
        <p:nvSpPr>
          <p:cNvPr id="1049780"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探讨加油站服务质量与顾客忠诚度的关系</a:t>
            </a:r>
            <a:endParaRPr lang="zh-CN" altLang="en-US" sz="1200" spc="150">
              <a:solidFill>
                <a:schemeClr val="tx1">
                  <a:lumMod val="65000"/>
                  <a:lumOff val="35000"/>
                </a:schemeClr>
              </a:solidFill>
              <a:latin typeface="+mn-ea"/>
              <a:sym typeface="+mn-ea"/>
            </a:endParaRPr>
          </a:p>
        </p:txBody>
      </p:sp>
      <p:sp>
        <p:nvSpPr>
          <p:cNvPr id="1049782"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分析加油站服务质量对顾客忠诚度的影响</a:t>
            </a:r>
            <a:endParaRPr lang="zh-CN" altLang="en-US" sz="1200" spc="150">
              <a:solidFill>
                <a:schemeClr val="tx1">
                  <a:lumMod val="65000"/>
                  <a:lumOff val="35000"/>
                </a:schemeClr>
              </a:solidFill>
              <a:latin typeface="+mn-ea"/>
              <a:sym typeface="+mn-ea"/>
            </a:endParaRPr>
          </a:p>
        </p:txBody>
      </p:sp>
      <p:sp>
        <p:nvSpPr>
          <p:cNvPr id="1049784"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研究如何提高加油站服务质量，从而提高顾客忠诚度</a:t>
            </a:r>
            <a:endParaRPr lang="zh-CN" altLang="en-US" sz="1200" spc="150">
              <a:solidFill>
                <a:schemeClr val="tx1">
                  <a:lumMod val="65000"/>
                  <a:lumOff val="35000"/>
                </a:schemeClr>
              </a:solidFill>
              <a:latin typeface="+mn-ea"/>
              <a:sym typeface="+mn-ea"/>
            </a:endParaRPr>
          </a:p>
        </p:txBody>
      </p:sp>
      <p:sp>
        <p:nvSpPr>
          <p:cNvPr id="1049786"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为加油站行业提供有益的参考和借鉴，促进其发展</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826" name="标题 1"/>
          <p:cNvSpPr>
            <a:spLocks noGrp="1"/>
          </p:cNvSpPr>
          <p:nvPr>
            <p:ph type="title"/>
          </p:nvPr>
        </p:nvSpPr>
        <p:spPr/>
        <p:txBody>
          <a:bodyPr/>
          <a:lstStyle/>
          <a:p>
            <a:r>
              <a:rPr lang="zh-CN" altLang="en-US"/>
              <a:t>研究意义</a:t>
            </a:r>
            <a:endParaRPr lang="zh-CN" altLang="en-US"/>
          </a:p>
        </p:txBody>
      </p:sp>
      <p:sp>
        <p:nvSpPr>
          <p:cNvPr id="1049828"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30"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32"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34"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顾客忠诚度对加油站经营效益的影响</a:t>
            </a:r>
            <a:endParaRPr lang="en-US" altLang="zh-CN">
              <a:solidFill>
                <a:schemeClr val="dk1">
                  <a:lumMod val="80000"/>
                  <a:lumOff val="20000"/>
                </a:schemeClr>
              </a:solidFill>
              <a:latin typeface="+mn-ea"/>
              <a:sym typeface="+mn-ea"/>
            </a:endParaRPr>
          </a:p>
        </p:txBody>
      </p:sp>
      <p:sp>
        <p:nvSpPr>
          <p:cNvPr id="1049836"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38"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40"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42"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加油站服务质量对顾客忠诚度的影响</a:t>
            </a:r>
            <a:endParaRPr lang="zh-CN" altLang="en-US">
              <a:solidFill>
                <a:schemeClr val="dk1">
                  <a:lumMod val="80000"/>
                  <a:lumOff val="20000"/>
                </a:schemeClr>
              </a:solidFill>
              <a:latin typeface="+mn-ea"/>
              <a:sym typeface="+mn-ea"/>
            </a:endParaRPr>
          </a:p>
        </p:txBody>
      </p:sp>
      <p:sp>
        <p:nvSpPr>
          <p:cNvPr id="1049844"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46"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48"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50"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提高加油站服务质量的策略</a:t>
            </a:r>
            <a:endParaRPr lang="zh-CN" altLang="en-US">
              <a:solidFill>
                <a:schemeClr val="dk1">
                  <a:lumMod val="80000"/>
                  <a:lumOff val="20000"/>
                </a:schemeClr>
              </a:solidFill>
              <a:latin typeface="+mn-ea"/>
              <a:sym typeface="+mn-ea"/>
            </a:endParaRPr>
          </a:p>
        </p:txBody>
      </p:sp>
      <p:sp>
        <p:nvSpPr>
          <p:cNvPr id="1049852"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54"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56"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58"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加油站服务质量与顾客忠诚度关系的研究方法和意义</a:t>
            </a:r>
            <a:endParaRPr lang="en-US" altLang="zh-CN">
              <a:solidFill>
                <a:schemeClr val="dk1">
                  <a:lumMod val="80000"/>
                  <a:lumOff val="20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898" name="标题"/>
          <p:cNvSpPr>
            <a:spLocks noGrp="1"/>
          </p:cNvSpPr>
          <p:nvPr>
            <p:ph type="title"/>
            <p:custDataLst>
              <p:tags r:id="rId2"/>
            </p:custDataLst>
          </p:nvPr>
        </p:nvSpPr>
        <p:spPr>
          <a:xfrm>
            <a:off x="1581138" y="2858211"/>
            <a:ext cx="6603643" cy="2950320"/>
          </a:xfrm>
        </p:spPr>
        <p:txBody>
          <a:bodyPr/>
          <a:lstStyle/>
          <a:p>
            <a:r>
              <a:rPr lang="zh-CN" altLang="en-US"/>
              <a:t>加油站服务质量</a:t>
            </a:r>
            <a:endParaRPr lang="zh-CN" altLang="en-US"/>
          </a:p>
        </p:txBody>
      </p:sp>
      <p:sp>
        <p:nvSpPr>
          <p:cNvPr id="1049900" name="节编号"/>
          <p:cNvSpPr>
            <a:spLocks noGrp="1"/>
          </p:cNvSpPr>
          <p:nvPr>
            <p:ph type="body" sz="quarter" idx="13"/>
            <p:custDataLst>
              <p:tags r:id="rId3"/>
            </p:custDataLst>
          </p:nvPr>
        </p:nvSpPr>
        <p:spPr>
          <a:xfrm>
            <a:off x="10270349" y="2560320"/>
            <a:ext cx="1632479" cy="1869606"/>
          </a:xfrm>
        </p:spPr>
        <p:txBody>
          <a:bodyPr/>
          <a:lstStyle/>
          <a:p>
            <a:r>
              <a:rPr lang="en-US" altLang="zh-CN">
                <a:solidFill>
                  <a:schemeClr val="lt1">
                    <a:lumMod val="100000"/>
                  </a:schemeClr>
                </a:solidFill>
              </a:rPr>
              <a:t>03</a:t>
            </a:r>
            <a:endParaRPr lang="en-US" altLang="zh-CN">
              <a:solidFill>
                <a:schemeClr val="lt1">
                  <a:lumMod val="100000"/>
                </a:schemeClr>
              </a:solidFill>
            </a:endParaRPr>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50082" name="标题 1"/>
          <p:cNvSpPr>
            <a:spLocks noGrp="1"/>
          </p:cNvSpPr>
          <p:nvPr>
            <p:ph type="title"/>
          </p:nvPr>
        </p:nvSpPr>
        <p:spPr/>
        <p:txBody>
          <a:bodyPr/>
          <a:lstStyle/>
          <a:p>
            <a:r>
              <a:rPr lang="zh-CN" altLang="en-US"/>
              <a:t>加油站服务质量的定义</a:t>
            </a:r>
            <a:endParaRPr lang="zh-CN" altLang="en-US"/>
          </a:p>
        </p:txBody>
      </p:sp>
      <p:sp>
        <p:nvSpPr>
          <p:cNvPr id="1050084"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086"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088"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服务质量是指加油站为顾客提供的服务水平，包括加油服务、便利设施、客户服务等方面。</a:t>
            </a:r>
            <a:endParaRPr lang="zh-CN" altLang="en-US" sz="2000" spc="150">
              <a:solidFill>
                <a:schemeClr val="tx1">
                  <a:lumMod val="85000"/>
                  <a:lumOff val="15000"/>
                </a:schemeClr>
              </a:solidFill>
              <a:latin typeface="+mn-ea"/>
              <a:sym typeface="+mn-ea"/>
            </a:endParaRPr>
          </a:p>
        </p:txBody>
      </p:sp>
      <p:sp>
        <p:nvSpPr>
          <p:cNvPr id="1050090"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092"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094"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服务质量是加油站吸引顾客、提高顾客忠诚度的重要因素之一。</a:t>
            </a:r>
            <a:endParaRPr lang="zh-CN" altLang="en-US" sz="2000" spc="150">
              <a:solidFill>
                <a:schemeClr val="tx1">
                  <a:lumMod val="85000"/>
                  <a:lumOff val="15000"/>
                </a:schemeClr>
              </a:solidFill>
              <a:latin typeface="+mn-ea"/>
              <a:sym typeface="+mn-ea"/>
            </a:endParaRPr>
          </a:p>
        </p:txBody>
      </p:sp>
      <p:sp>
        <p:nvSpPr>
          <p:cNvPr id="1050096"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098"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100"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服务质量的好坏直接影响到加油站的运营效果和经济效益。</a:t>
            </a:r>
            <a:endParaRPr lang="zh-CN" altLang="en-US" sz="2000" spc="150">
              <a:solidFill>
                <a:schemeClr val="tx1">
                  <a:lumMod val="85000"/>
                  <a:lumOff val="15000"/>
                </a:schemeClr>
              </a:solidFill>
              <a:latin typeface="+mn-ea"/>
              <a:sym typeface="+mn-ea"/>
            </a:endParaRPr>
          </a:p>
        </p:txBody>
      </p:sp>
      <p:sp>
        <p:nvSpPr>
          <p:cNvPr id="1050102"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104"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106"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提高服务质量是加油站长期发展的关键，需要不断加强管理和培训，提高员工素质和服务水平。</a:t>
            </a:r>
            <a:endParaRPr lang="zh-CN" altLang="en-US" sz="2000" spc="15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50146" name="标题 1"/>
          <p:cNvSpPr>
            <a:spLocks noGrp="1"/>
          </p:cNvSpPr>
          <p:nvPr>
            <p:ph type="title"/>
          </p:nvPr>
        </p:nvSpPr>
        <p:spPr/>
        <p:txBody>
          <a:bodyPr/>
          <a:lstStyle/>
          <a:p>
            <a:r>
              <a:rPr lang="zh-CN" altLang="en-US"/>
              <a:t>加油站服务质量的影响因素</a:t>
            </a:r>
            <a:endParaRPr lang="zh-CN" altLang="en-US"/>
          </a:p>
        </p:txBody>
      </p:sp>
      <p:sp>
        <p:nvSpPr>
          <p:cNvPr id="1050148"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50150"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50152"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50154"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50156"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50158"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50160"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50162"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50164"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加油站环境：环境整洁、安全有序的加油站能提升顾客的信任度和满意度。</a:t>
            </a:r>
            <a:endParaRPr lang="zh-CN" altLang="en-US" sz="2400">
              <a:latin typeface="+mn-ea"/>
              <a:ea typeface="+mn-ea"/>
            </a:endParaRPr>
          </a:p>
        </p:txBody>
      </p:sp>
      <p:sp>
        <p:nvSpPr>
          <p:cNvPr id="1050166"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便利性：加油站的便利性也是影响顾客忠诚度的关键因素，如位置、营业时间等。</a:t>
            </a:r>
            <a:endParaRPr lang="zh-CN" altLang="en-US" sz="2400">
              <a:latin typeface="+mn-ea"/>
              <a:ea typeface="+mn-ea"/>
            </a:endParaRPr>
          </a:p>
        </p:txBody>
      </p:sp>
      <p:sp>
        <p:nvSpPr>
          <p:cNvPr id="1050168"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加油站设施：设施的完善程度和运行状况对服务质量有重要影响。</a:t>
            </a:r>
            <a:endParaRPr lang="zh-CN" altLang="en-US" sz="2400">
              <a:latin typeface="+mn-ea"/>
              <a:ea typeface="+mn-ea"/>
            </a:endParaRPr>
          </a:p>
        </p:txBody>
      </p:sp>
      <p:sp>
        <p:nvSpPr>
          <p:cNvPr id="1050170"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员工服务态度：员工的态度和专业技能直接影响顾客的满意度。</a:t>
            </a:r>
            <a:endParaRPr lang="zh-CN" altLang="en-US" sz="2400">
              <a:latin typeface="+mn-ea"/>
              <a:ea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50210" name="标题 1"/>
          <p:cNvSpPr>
            <a:spLocks noGrp="1"/>
          </p:cNvSpPr>
          <p:nvPr>
            <p:ph type="title"/>
          </p:nvPr>
        </p:nvSpPr>
        <p:spPr/>
        <p:txBody>
          <a:bodyPr/>
          <a:lstStyle/>
          <a:p>
            <a:r>
              <a:rPr lang="zh-CN" altLang="en-US"/>
              <a:t>提高加油站服务质量的措施</a:t>
            </a:r>
            <a:endParaRPr lang="zh-CN" altLang="en-US"/>
          </a:p>
        </p:txBody>
      </p:sp>
      <p:sp>
        <p:nvSpPr>
          <p:cNvPr id="1050212"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214"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216"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218"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关注客户需求：定期收集客户反馈，针对性地改进服务质量</a:t>
            </a:r>
            <a:endParaRPr lang="en-US" altLang="zh-CN">
              <a:solidFill>
                <a:schemeClr val="dk1">
                  <a:lumMod val="80000"/>
                  <a:lumOff val="20000"/>
                </a:schemeClr>
              </a:solidFill>
              <a:latin typeface="+mn-ea"/>
              <a:sym typeface="+mn-ea"/>
            </a:endParaRPr>
          </a:p>
        </p:txBody>
      </p:sp>
      <p:sp>
        <p:nvSpPr>
          <p:cNvPr id="1050220"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222"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224"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226"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提升员工素质：加强员工培训，提高服务意识和技能水平</a:t>
            </a:r>
            <a:endParaRPr lang="zh-CN" altLang="en-US">
              <a:solidFill>
                <a:schemeClr val="dk1">
                  <a:lumMod val="80000"/>
                  <a:lumOff val="20000"/>
                </a:schemeClr>
              </a:solidFill>
              <a:latin typeface="+mn-ea"/>
              <a:sym typeface="+mn-ea"/>
            </a:endParaRPr>
          </a:p>
        </p:txBody>
      </p:sp>
      <p:sp>
        <p:nvSpPr>
          <p:cNvPr id="1050228"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230"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232"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234"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优化服务流程：简化加油程序，提高效率，减少等待时间</a:t>
            </a:r>
            <a:endParaRPr lang="zh-CN" altLang="en-US">
              <a:solidFill>
                <a:schemeClr val="dk1">
                  <a:lumMod val="80000"/>
                  <a:lumOff val="20000"/>
                </a:schemeClr>
              </a:solidFill>
              <a:latin typeface="+mn-ea"/>
              <a:sym typeface="+mn-ea"/>
            </a:endParaRPr>
          </a:p>
        </p:txBody>
      </p:sp>
      <p:sp>
        <p:nvSpPr>
          <p:cNvPr id="1050236"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238"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240"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242"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增加服务项目：提供洗车、便利店等增值服务，增强客户黏性</a:t>
            </a:r>
            <a:endParaRPr lang="en-US" altLang="zh-CN">
              <a:solidFill>
                <a:schemeClr val="dk1">
                  <a:lumMod val="80000"/>
                  <a:lumOff val="20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50282" name="标题"/>
          <p:cNvSpPr>
            <a:spLocks noGrp="1"/>
          </p:cNvSpPr>
          <p:nvPr>
            <p:ph type="title"/>
            <p:custDataLst>
              <p:tags r:id="rId2"/>
            </p:custDataLst>
          </p:nvPr>
        </p:nvSpPr>
        <p:spPr>
          <a:xfrm>
            <a:off x="1581138" y="2858211"/>
            <a:ext cx="6603643" cy="2950320"/>
          </a:xfrm>
        </p:spPr>
        <p:txBody>
          <a:bodyPr/>
          <a:lstStyle/>
          <a:p>
            <a:r>
              <a:rPr lang="zh-CN" altLang="en-US"/>
              <a:t>顾客忠诚度</a:t>
            </a:r>
            <a:endParaRPr lang="zh-CN" altLang="en-US"/>
          </a:p>
        </p:txBody>
      </p:sp>
      <p:sp>
        <p:nvSpPr>
          <p:cNvPr id="1050284" name="节编号"/>
          <p:cNvSpPr>
            <a:spLocks noGrp="1"/>
          </p:cNvSpPr>
          <p:nvPr>
            <p:ph type="body" sz="quarter" idx="13"/>
            <p:custDataLst>
              <p:tags r:id="rId3"/>
            </p:custDataLst>
          </p:nvPr>
        </p:nvSpPr>
        <p:spPr>
          <a:xfrm>
            <a:off x="10270349" y="2560320"/>
            <a:ext cx="1632479" cy="1869606"/>
          </a:xfrm>
        </p:spPr>
        <p:txBody>
          <a:bodyPr/>
          <a:lstStyle/>
          <a:p>
            <a:r>
              <a:rPr lang="en-US" altLang="zh-CN">
                <a:solidFill>
                  <a:schemeClr val="lt1">
                    <a:lumMod val="100000"/>
                  </a:schemeClr>
                </a:solidFill>
              </a:rPr>
              <a:t>04</a:t>
            </a:r>
            <a:endParaRPr lang="en-US" altLang="zh-CN">
              <a:solidFill>
                <a:schemeClr val="lt1">
                  <a:lumMod val="100000"/>
                </a:schemeClr>
              </a:solidFill>
            </a:endParaRPr>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50466" name="标题 1"/>
          <p:cNvSpPr>
            <a:spLocks noGrp="1"/>
          </p:cNvSpPr>
          <p:nvPr>
            <p:ph type="title"/>
          </p:nvPr>
        </p:nvSpPr>
        <p:spPr/>
        <p:txBody>
          <a:bodyPr/>
          <a:lstStyle/>
          <a:p>
            <a:r>
              <a:rPr lang="zh-CN" altLang="en-US"/>
              <a:t>顾客忠诚度的定义</a:t>
            </a:r>
            <a:endParaRPr lang="zh-CN" altLang="en-US"/>
          </a:p>
        </p:txBody>
      </p:sp>
      <p:sp>
        <p:nvSpPr>
          <p:cNvPr id="1050468" name="五边形 16"/>
          <p:cNvSpPr/>
          <p:nvPr>
            <p:custDataLst>
              <p:tags r:id="rId2"/>
            </p:custDataLst>
          </p:nvPr>
        </p:nvSpPr>
        <p:spPr>
          <a:xfrm rot="16200000" flipH="1">
            <a:off x="7089075" y="1610071"/>
            <a:ext cx="820236" cy="238671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0470" name="五边形 17"/>
          <p:cNvSpPr/>
          <p:nvPr>
            <p:custDataLst>
              <p:tags r:id="rId3"/>
            </p:custDataLst>
          </p:nvPr>
        </p:nvSpPr>
        <p:spPr>
          <a:xfrm rot="16200000" flipH="1">
            <a:off x="7109348"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0472" name="任意多边形 18"/>
          <p:cNvSpPr/>
          <p:nvPr>
            <p:custDataLst>
              <p:tags r:id="rId4"/>
            </p:custDataLst>
          </p:nvPr>
        </p:nvSpPr>
        <p:spPr>
          <a:xfrm>
            <a:off x="6428049"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0474" name="任意多边形 19"/>
          <p:cNvSpPr/>
          <p:nvPr>
            <p:custDataLst>
              <p:tags r:id="rId5"/>
            </p:custDataLst>
          </p:nvPr>
        </p:nvSpPr>
        <p:spPr>
          <a:xfrm flipV="1">
            <a:off x="6305796" y="1777170"/>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0476" name="五边形 2"/>
          <p:cNvSpPr/>
          <p:nvPr>
            <p:custDataLst>
              <p:tags r:id="rId6"/>
            </p:custDataLst>
          </p:nvPr>
        </p:nvSpPr>
        <p:spPr>
          <a:xfrm rot="16200000" flipH="1">
            <a:off x="1620865" y="1610685"/>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0478" name="五边形 3"/>
          <p:cNvSpPr/>
          <p:nvPr>
            <p:custDataLst>
              <p:tags r:id="rId7"/>
            </p:custDataLst>
          </p:nvPr>
        </p:nvSpPr>
        <p:spPr>
          <a:xfrm rot="16200000" flipH="1">
            <a:off x="1642367"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0480" name="任意多边形 4"/>
          <p:cNvSpPr/>
          <p:nvPr>
            <p:custDataLst>
              <p:tags r:id="rId8"/>
            </p:custDataLst>
          </p:nvPr>
        </p:nvSpPr>
        <p:spPr>
          <a:xfrm>
            <a:off x="961067"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0482" name="任意多边形 5"/>
          <p:cNvSpPr/>
          <p:nvPr>
            <p:custDataLst>
              <p:tags r:id="rId9"/>
            </p:custDataLst>
          </p:nvPr>
        </p:nvSpPr>
        <p:spPr>
          <a:xfrm flipV="1">
            <a:off x="838200" y="1777170"/>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048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070349"/>
            <a:ext cx="2141688" cy="1929628"/>
          </a:xfrm>
          <a:prstGeom prst="rect">
            <a:avLst/>
          </a:prstGeom>
          <a:noFill/>
          <a:ln>
            <a:noFill/>
          </a:ln>
        </p:spPr>
        <p:txBody>
          <a:bodyPr wrap="square">
            <a:normAutofit fontScale="9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顾客忠诚度是指顾客对特定品牌或公司的产品或服务产生的持续的积极态度和行为。</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5048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070349"/>
            <a:ext cx="2141688" cy="1929628"/>
          </a:xfrm>
          <a:prstGeom prst="rect">
            <a:avLst/>
          </a:prstGeom>
          <a:noFill/>
          <a:ln>
            <a:noFill/>
          </a:ln>
        </p:spPr>
        <p:txBody>
          <a:bodyPr wrap="square">
            <a:normAutofit fontScale="90000"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顾客忠诚度是衡量公司竞争力的重要指标，因为它代表着顾客对公司产品和服务的认可和信任。</a:t>
            </a:r>
            <a:endParaRPr sz="2000" err="1">
              <a:solidFill>
                <a:schemeClr val="tx1">
                  <a:lumMod val="75000"/>
                  <a:lumOff val="25000"/>
                </a:schemeClr>
              </a:solidFill>
              <a:latin typeface="+mn-ea"/>
              <a:ea typeface="+mn-ea"/>
              <a:cs typeface="+mn-ea"/>
              <a:sym typeface="+mn-lt"/>
            </a:endParaRPr>
          </a:p>
        </p:txBody>
      </p:sp>
      <p:sp>
        <p:nvSpPr>
          <p:cNvPr id="1050488" name="五边形 9"/>
          <p:cNvSpPr/>
          <p:nvPr>
            <p:custDataLst>
              <p:tags r:id="rId12"/>
            </p:custDataLst>
          </p:nvPr>
        </p:nvSpPr>
        <p:spPr>
          <a:xfrm rot="16200000" flipH="1">
            <a:off x="4425312" y="1622972"/>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0490" name="五边形 10"/>
          <p:cNvSpPr/>
          <p:nvPr>
            <p:custDataLst>
              <p:tags r:id="rId13"/>
            </p:custDataLst>
          </p:nvPr>
        </p:nvSpPr>
        <p:spPr>
          <a:xfrm rot="16200000" flipH="1">
            <a:off x="4446199" y="4281207"/>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0492" name="任意多边形 11"/>
          <p:cNvSpPr/>
          <p:nvPr>
            <p:custDataLst>
              <p:tags r:id="rId14"/>
            </p:custDataLst>
          </p:nvPr>
        </p:nvSpPr>
        <p:spPr>
          <a:xfrm>
            <a:off x="3764900" y="2401951"/>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50494" name="任意多边形 12"/>
          <p:cNvSpPr/>
          <p:nvPr>
            <p:custDataLst>
              <p:tags r:id="rId15"/>
            </p:custDataLst>
          </p:nvPr>
        </p:nvSpPr>
        <p:spPr>
          <a:xfrm flipV="1">
            <a:off x="3642647" y="1790072"/>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0496" name="五边形 23"/>
          <p:cNvSpPr/>
          <p:nvPr>
            <p:custDataLst>
              <p:tags r:id="rId16"/>
            </p:custDataLst>
          </p:nvPr>
        </p:nvSpPr>
        <p:spPr>
          <a:xfrm rot="16200000" flipH="1">
            <a:off x="9751610" y="1646931"/>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0498" name="五边形 24"/>
          <p:cNvSpPr/>
          <p:nvPr>
            <p:custDataLst>
              <p:tags r:id="rId17"/>
            </p:custDataLst>
          </p:nvPr>
        </p:nvSpPr>
        <p:spPr>
          <a:xfrm rot="16200000" flipH="1">
            <a:off x="9772498" y="4303937"/>
            <a:ext cx="779748" cy="214308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0500" name="任意多边形 25"/>
          <p:cNvSpPr/>
          <p:nvPr>
            <p:custDataLst>
              <p:tags r:id="rId18"/>
            </p:custDataLst>
          </p:nvPr>
        </p:nvSpPr>
        <p:spPr>
          <a:xfrm>
            <a:off x="9090584" y="2425910"/>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0502" name="任意多边形 26"/>
          <p:cNvSpPr/>
          <p:nvPr>
            <p:custDataLst>
              <p:tags r:id="rId19"/>
            </p:custDataLst>
          </p:nvPr>
        </p:nvSpPr>
        <p:spPr>
          <a:xfrm flipV="1">
            <a:off x="8968945" y="1814031"/>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050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05981"/>
            <a:ext cx="2141688" cy="1929628"/>
          </a:xfrm>
          <a:prstGeom prst="rect">
            <a:avLst/>
          </a:prstGeom>
          <a:noFill/>
          <a:ln>
            <a:noFill/>
          </a:ln>
        </p:spPr>
        <p:txBody>
          <a:bodyPr wrap="square">
            <a:normAutofit fontScale="90000"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提高顾客忠诚度是公司的重要目标，可以通过提高产品质量、服务水平、品牌形象等方式来实现。</a:t>
            </a:r>
            <a:endParaRPr sz="2000" err="1">
              <a:solidFill>
                <a:schemeClr val="tx1">
                  <a:lumMod val="75000"/>
                  <a:lumOff val="25000"/>
                </a:schemeClr>
              </a:solidFill>
              <a:latin typeface="+mn-ea"/>
              <a:ea typeface="+mn-ea"/>
              <a:cs typeface="+mn-ea"/>
              <a:sym typeface="+mn-lt"/>
            </a:endParaRPr>
          </a:p>
        </p:txBody>
      </p:sp>
      <p:sp>
        <p:nvSpPr>
          <p:cNvPr id="105050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082021"/>
            <a:ext cx="2141688" cy="1929628"/>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顾客忠诚度通常表现为重复购买、推荐给他人、对价格不敏感以及对品牌形象和声誉的认可。</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p:cNvGrpSpPr/>
        <p:nvPr/>
      </p:nvGrpSpPr>
      <p:grpSpPr>
        <a:xfrm>
          <a:off x="0" y="0"/>
          <a:ext cx="0" cy="0"/>
        </a:xfrm>
      </p:grpSpPr>
      <p:sp>
        <p:nvSpPr>
          <p:cNvPr id="1050546" name="标题 1"/>
          <p:cNvSpPr>
            <a:spLocks noGrp="1"/>
          </p:cNvSpPr>
          <p:nvPr>
            <p:ph type="title"/>
          </p:nvPr>
        </p:nvSpPr>
        <p:spPr/>
        <p:txBody>
          <a:bodyPr/>
          <a:lstStyle/>
          <a:p>
            <a:r>
              <a:rPr lang="zh-CN" altLang="en-US"/>
              <a:t>顾客忠诚度的影响因素</a:t>
            </a:r>
            <a:endParaRPr lang="zh-CN" altLang="en-US"/>
          </a:p>
        </p:txBody>
      </p:sp>
      <p:sp>
        <p:nvSpPr>
          <p:cNvPr id="1050548" name="正文"/>
          <p:cNvSpPr txBox="1"/>
          <p:nvPr>
            <p:custDataLst>
              <p:tags r:id="rId2"/>
            </p:custDataLst>
          </p:nvPr>
        </p:nvSpPr>
        <p:spPr>
          <a:xfrm>
            <a:off x="2383176" y="1364400"/>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加油站服务质量：包括加油速度、油品质量、服务态度等方面，直接影响顾客的忠诚度。</a:t>
            </a:r>
            <a:endParaRPr lang="zh-CN" altLang="en-US" sz="1200" spc="150">
              <a:solidFill>
                <a:schemeClr val="tx1">
                  <a:lumMod val="65000"/>
                  <a:lumOff val="35000"/>
                </a:schemeClr>
              </a:solidFill>
              <a:latin typeface="+mn-ea"/>
              <a:sym typeface="+mn-ea"/>
            </a:endParaRPr>
          </a:p>
        </p:txBody>
      </p:sp>
      <p:sp>
        <p:nvSpPr>
          <p:cNvPr id="1050550" name="正文"/>
          <p:cNvSpPr txBox="1"/>
          <p:nvPr>
            <p:custDataLst>
              <p:tags r:id="rId3"/>
            </p:custDataLst>
          </p:nvPr>
        </p:nvSpPr>
        <p:spPr>
          <a:xfrm>
            <a:off x="2383176" y="2641578"/>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价格合理：价格是顾客选择加油站的重要因素之一，价格合理能够提高顾客的忠诚度。</a:t>
            </a:r>
            <a:endParaRPr lang="zh-CN" altLang="en-US" sz="1200" spc="150">
              <a:solidFill>
                <a:schemeClr val="tx1">
                  <a:lumMod val="65000"/>
                  <a:lumOff val="35000"/>
                </a:schemeClr>
              </a:solidFill>
              <a:latin typeface="+mn-ea"/>
              <a:sym typeface="+mn-ea"/>
            </a:endParaRPr>
          </a:p>
        </p:txBody>
      </p:sp>
      <p:sp>
        <p:nvSpPr>
          <p:cNvPr id="1050552" name="正文"/>
          <p:cNvSpPr txBox="1"/>
          <p:nvPr>
            <p:custDataLst>
              <p:tags r:id="rId4"/>
            </p:custDataLst>
          </p:nvPr>
        </p:nvSpPr>
        <p:spPr>
          <a:xfrm>
            <a:off x="2383176" y="3918755"/>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便利性：加油站的地理位置、营业时间、交通便利程度等因素都会影响顾客的忠诚度。</a:t>
            </a:r>
            <a:endParaRPr lang="zh-CN" altLang="en-US" sz="1200" spc="150">
              <a:solidFill>
                <a:schemeClr val="tx1">
                  <a:lumMod val="65000"/>
                  <a:lumOff val="35000"/>
                </a:schemeClr>
              </a:solidFill>
              <a:latin typeface="+mn-ea"/>
              <a:sym typeface="+mn-ea"/>
            </a:endParaRPr>
          </a:p>
        </p:txBody>
      </p:sp>
      <p:sp>
        <p:nvSpPr>
          <p:cNvPr id="1050554" name="正文"/>
          <p:cNvSpPr txBox="1"/>
          <p:nvPr>
            <p:custDataLst>
              <p:tags r:id="rId5"/>
            </p:custDataLst>
          </p:nvPr>
        </p:nvSpPr>
        <p:spPr>
          <a:xfrm>
            <a:off x="2383176" y="5195933"/>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品牌形象：加油站的品牌形象和口碑也是影响顾客忠诚度的因素之一。</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https://d.book118.com/767012114036006051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3"/>
  <p:tag name="KSO_WM_UNIT_INDEX" val="23"/>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4"/>
  <p:tag name="KSO_WM_UNIT_INDEX" val="24"/>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5"/>
  <p:tag name="KSO_WM_UNIT_INDEX" val="25"/>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6"/>
  <p:tag name="KSO_WM_UNIT_INDEX" val="26"/>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7"/>
  <p:tag name="KSO_WM_UNIT_INDEX" val="27"/>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8"/>
  <p:tag name="KSO_WM_UNIT_INDEX" val="28"/>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9"/>
  <p:tag name="KSO_WM_UNIT_INDEX" val="29"/>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0"/>
  <p:tag name="KSO_WM_UNIT_INDEX" val="30"/>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1"/>
  <p:tag name="KSO_WM_UNIT_INDEX" val="31"/>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2"/>
  <p:tag name="KSO_WM_UNIT_INDEX" val="32"/>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3"/>
  <p:tag name="KSO_WM_UNIT_INDEX" val="33"/>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4"/>
  <p:tag name="KSO_WM_UNIT_INDEX" val="34"/>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5"/>
  <p:tag name="KSO_WM_UNIT_INDEX" val="35"/>
  <p:tag name="KSO_WM_UNIT_LAYERLEVEL" val="1"/>
  <p:tag name="KSO_WM_UNIT_TYPE" val="i"/>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6"/>
  <p:tag name="KSO_WM_UNIT_INDEX" val="36"/>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7"/>
  <p:tag name="KSO_WM_UNIT_INDEX" val="37"/>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8"/>
  <p:tag name="KSO_WM_UNIT_INDEX" val="38"/>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9"/>
  <p:tag name="KSO_WM_UNIT_INDEX" val="39"/>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0"/>
  <p:tag name="KSO_WM_UNIT_INDEX" val="40"/>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1"/>
  <p:tag name="KSO_WM_UNIT_INDEX" val="41"/>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2"/>
  <p:tag name="KSO_WM_UNIT_INDEX" val="42"/>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3"/>
  <p:tag name="KSO_WM_UNIT_INDEX" val="43"/>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4"/>
  <p:tag name="KSO_WM_UNIT_INDEX" val="44"/>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5"/>
  <p:tag name="KSO_WM_UNIT_INDEX" val="45"/>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6"/>
  <p:tag name="KSO_WM_UNIT_INDEX" val="46"/>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7"/>
  <p:tag name="KSO_WM_UNIT_INDEX" val="47"/>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8"/>
  <p:tag name="KSO_WM_UNIT_INDEX" val="48"/>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9"/>
  <p:tag name="KSO_WM_UNIT_INDEX" val="49"/>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0"/>
  <p:tag name="KSO_WM_UNIT_INDEX" val="50"/>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1"/>
  <p:tag name="KSO_WM_UNIT_INDEX" val="5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2"/>
  <p:tag name="KSO_WM_UNIT_INDEX" val="52"/>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3"/>
  <p:tag name="KSO_WM_UNIT_INDEX" val="53"/>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4"/>
  <p:tag name="KSO_WM_UNIT_INDEX" val="54"/>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5"/>
  <p:tag name="KSO_WM_UNIT_INDEX" val="55"/>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6"/>
  <p:tag name="KSO_WM_UNIT_INDEX" val="56"/>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16"/>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585"/>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3"/>
  <p:tag name="KSO_WM_UNIT_INDEX" val="23"/>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4"/>
  <p:tag name="KSO_WM_UNIT_INDEX" val="24"/>
  <p:tag name="KSO_WM_UNIT_LAYERLEVEL"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5"/>
  <p:tag name="KSO_WM_UNIT_INDEX" val="25"/>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6"/>
  <p:tag name="KSO_WM_UNIT_INDEX" val="26"/>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7"/>
  <p:tag name="KSO_WM_UNIT_INDEX" val="27"/>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8"/>
  <p:tag name="KSO_WM_UNIT_INDEX" val="28"/>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3"/>
  <p:tag name="KSO_WM_UNIT_INDEX" val="13"/>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4"/>
  <p:tag name="KSO_WM_UNIT_INDEX" val="14"/>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5"/>
  <p:tag name="KSO_WM_UNIT_INDEX" val="15"/>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6"/>
  <p:tag name="KSO_WM_UNIT_INDEX" val="16"/>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7"/>
  <p:tag name="KSO_WM_UNIT_INDEX" val="17"/>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8"/>
  <p:tag name="KSO_WM_UNIT_INDEX" val="18"/>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9"/>
  <p:tag name="KSO_WM_UNIT_INDEX" val="19"/>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0"/>
  <p:tag name="KSO_WM_UNIT_INDEX" val="20"/>
  <p:tag name="KSO_WM_UNIT_LAYERLEVEL"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1"/>
  <p:tag name="KSO_WM_UNIT_INDEX" val="21"/>
  <p:tag name="KSO_WM_UNIT_LAYERLEVEL" val="1"/>
  <p:tag name="KSO_WM_UNIT_TYPE" val="i"/>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2"/>
  <p:tag name="KSO_WM_UNIT_INDEX" val="22"/>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3"/>
  <p:tag name="KSO_WM_UNIT_INDEX" val="23"/>
  <p:tag name="KSO_WM_UNIT_LAYERLEVEL" val="1"/>
  <p:tag name="KSO_WM_UNIT_TYPE" val="i"/>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4"/>
  <p:tag name="KSO_WM_UNIT_INDEX" val="24"/>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5"/>
  <p:tag name="KSO_WM_UNIT_INDEX" val="25"/>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6"/>
  <p:tag name="KSO_WM_UNIT_INDEX" val="26"/>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7"/>
  <p:tag name="KSO_WM_UNIT_INDEX" val="27"/>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8"/>
  <p:tag name="KSO_WM_UNIT_INDEX" val="28"/>
  <p:tag name="KSO_WM_UNIT_LAYERLEVEL" val="1"/>
  <p:tag name="KSO_WM_UNIT_TYPE" val="i"/>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4.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273"/>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273"/>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1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231"/>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231"/>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720"/>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6"/>
  <p:tag name="KSO_WM_UNIT_INDEX" val="16"/>
  <p:tag name="KSO_WM_UNIT_LAYERLEVEL" val="1"/>
  <p:tag name="KSO_WM_UNIT_TYPE" val="i"/>
</p:tagLst>
</file>

<file path=ppt/tags/tag1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7"/>
  <p:tag name="KSO_WM_UNIT_INDEX" val="17"/>
  <p:tag name="KSO_WM_UNIT_LAYERLEVEL" val="1"/>
  <p:tag name="KSO_WM_UNIT_TYPE" val="i"/>
</p:tagLst>
</file>

<file path=ppt/tags/tag1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8"/>
  <p:tag name="KSO_WM_UNIT_INDEX" val="18"/>
  <p:tag name="KSO_WM_UNIT_LAYERLEVEL" val="1"/>
  <p:tag name="KSO_WM_UNIT_TYPE" val="i"/>
</p:tagLst>
</file>

<file path=ppt/tags/tag1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9"/>
  <p:tag name="KSO_WM_UNIT_INDEX" val="19"/>
  <p:tag name="KSO_WM_UNIT_LAYERLEVEL" val="1"/>
  <p:tag name="KSO_WM_UNIT_TYPE" val="i"/>
</p:tagLst>
</file>

<file path=ppt/tags/tag1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0"/>
  <p:tag name="KSO_WM_UNIT_INDEX" val="20"/>
  <p:tag name="KSO_WM_UNIT_LAYERLEVEL" val="1"/>
  <p:tag name="KSO_WM_UNIT_TYPE" val="i"/>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1"/>
  <p:tag name="KSO_WM_UNIT_INDEX" val="21"/>
  <p:tag name="KSO_WM_UNIT_LAYERLEVEL" val="1"/>
  <p:tag name="KSO_WM_UNIT_TYPE" val="i"/>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2"/>
  <p:tag name="KSO_WM_UNIT_INDEX" val="22"/>
  <p:tag name="KSO_WM_UNIT_LAYERLEVEL" val="1"/>
  <p:tag name="KSO_WM_UNIT_TYPE" val="i"/>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3"/>
  <p:tag name="KSO_WM_UNIT_INDEX" val="23"/>
  <p:tag name="KSO_WM_UNIT_LAYERLEVEL" val="1"/>
  <p:tag name="KSO_WM_UNIT_TYPE" val="i"/>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4"/>
  <p:tag name="KSO_WM_UNIT_INDEX" val="24"/>
  <p:tag name="KSO_WM_UNIT_LAYERLEVEL" val="1"/>
  <p:tag name="KSO_WM_UNIT_TYPE" val="i"/>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5"/>
  <p:tag name="KSO_WM_UNIT_INDEX" val="25"/>
  <p:tag name="KSO_WM_UNIT_LAYERLEVEL" val="1"/>
  <p:tag name="KSO_WM_UNIT_TYPE" val="i"/>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6"/>
  <p:tag name="KSO_WM_UNIT_INDEX" val="26"/>
  <p:tag name="KSO_WM_UNIT_LAYERLEVEL" val="1"/>
  <p:tag name="KSO_WM_UNIT_TYPE" val="i"/>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7"/>
  <p:tag name="KSO_WM_UNIT_INDEX" val="27"/>
  <p:tag name="KSO_WM_UNIT_LAYERLEVEL" val="1"/>
  <p:tag name="KSO_WM_UNIT_TYPE" val="i"/>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8"/>
  <p:tag name="KSO_WM_UNIT_INDEX" val="28"/>
  <p:tag name="KSO_WM_UNIT_LAYERLEVEL" val="1"/>
  <p:tag name="KSO_WM_UNIT_TYPE" val="i"/>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9"/>
  <p:tag name="KSO_WM_UNIT_INDEX" val="29"/>
  <p:tag name="KSO_WM_UNIT_LAYERLEVEL" val="1"/>
  <p:tag name="KSO_WM_UNIT_TYPE" val="i"/>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0"/>
  <p:tag name="KSO_WM_UNIT_INDEX" val="30"/>
  <p:tag name="KSO_WM_UNIT_LAYERLEVEL" val="1"/>
  <p:tag name="KSO_WM_UNIT_TYPE" val="i"/>
</p:tagLst>
</file>

<file path=ppt/tags/tag1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1"/>
  <p:tag name="KSO_WM_UNIT_INDEX" val="31"/>
  <p:tag name="KSO_WM_UNIT_LAYERLEVEL" val="1"/>
  <p:tag name="KSO_WM_UNIT_TYPE" val="i"/>
</p:tagLst>
</file>

<file path=ppt/tags/tag1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1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公司名占位符"/>
  <p:tag name="KSO_WM_UNIT_SUBTYPE" val="g"/>
  <p:tag name="KSO_WM_UNIT_TYPE" val="f"/>
  <p:tag name="KSO_WM_UNIT_VALUE" val="16"/>
</p:tagLst>
</file>

<file path=ppt/tags/tag2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202.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203.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2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2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2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2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21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96"/>
  <p:tag name="KSO_WM_TEMPLATE_MASTER_TYPE" val="0"/>
  <p:tag name="KSO_WM_TEMPLATE_SUBCATEGORY" val="29"/>
  <p:tag name="KSO_WM_TEMPLATE_THUMBS_INDEX" val="1、9"/>
</p:tagLst>
</file>

<file path=ppt/tags/tag213.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30"/>
</p:tagLst>
</file>

<file path=ppt/tags/tag214.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80"/>
</p:tagLst>
</file>

<file path=ppt/tags/tag215.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1*f*2"/>
  <p:tag name="KSO_WM_UNIT_INDEX" val="2"/>
  <p:tag name="KSO_WM_UNIT_LAYERLEVEL" val="1"/>
  <p:tag name="KSO_WM_UNIT_NOCLEAR" val="0"/>
  <p:tag name="KSO_WM_UNIT_PRESET_TEXT" val="YOUR  LOGO"/>
  <p:tag name="KSO_WM_UNIT_SUBTYPE" val="g"/>
  <p:tag name="KSO_WM_UNIT_TYPE" val="f"/>
  <p:tag name="KSO_WM_UNIT_VALUE" val="16"/>
</p:tagLst>
</file>

<file path=ppt/tags/tag216.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1*f*1"/>
  <p:tag name="KSO_WM_UNIT_INDEX" val="1"/>
  <p:tag name="KSO_WM_UNIT_LAYERLEVEL" val="1"/>
  <p:tag name="KSO_WM_UNIT_NOCLEAR" val="0"/>
  <p:tag name="KSO_WM_UNIT_PRESET_TEXT" val="20XX.XX.XX"/>
  <p:tag name="KSO_WM_UNIT_SUBTYPE" val="c"/>
  <p:tag name="KSO_WM_UNIT_TYPE" val="f"/>
  <p:tag name="KSO_WM_UNIT_VALUE" val="8"/>
</p:tagLst>
</file>

<file path=ppt/tags/tag217.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1*f*3"/>
  <p:tag name="KSO_WM_UNIT_INDEX" val="3"/>
  <p:tag name="KSO_WM_UNIT_LAYERLEVEL" val="1"/>
  <p:tag name="KSO_WM_UNIT_NOCLEAR" val="0"/>
  <p:tag name="KSO_WM_UNIT_PRESET_TEXT" val="汇报人：WPS"/>
  <p:tag name="KSO_WM_UNIT_SUBTYPE" val="b"/>
  <p:tag name="KSO_WM_UNIT_TYPE" val="f"/>
  <p:tag name="KSO_WM_UNIT_VALUE" val="28"/>
</p:tagLst>
</file>

<file path=ppt/tags/tag218.xml><?xml version="1.0" encoding="utf-8"?>
<p:tagLst xmlns:p="http://schemas.openxmlformats.org/presentationml/2006/main">
  <p:tag name="KSO_WM_BEAUTIFY_FLAG" val="#wm#"/>
  <p:tag name="KSO_WM_SLIDE_ID" val="custom20230996_1"/>
  <p:tag name="KSO_WM_SLIDE_INDEX" val="1"/>
  <p:tag name="KSO_WM_SLIDE_ITEM_CNT" val="0"/>
  <p:tag name="KSO_WM_SLIDE_LAYOUT" val="a_b_f"/>
  <p:tag name="KSO_WM_SLIDE_LAYOUT_CNT" val="1_1_3"/>
  <p:tag name="KSO_WM_SLIDE_SUBTYPE" val="pureTxt"/>
  <p:tag name="KSO_WM_SLIDE_TYPE" val="title"/>
  <p:tag name="KSO_WM_TAG_VERSION" val="1.0"/>
  <p:tag name="KSO_WM_TEMPLATE_CATEGORY" val="custom"/>
  <p:tag name="KSO_WM_TEMPLATE_COLOR_TYPE" val="0"/>
  <p:tag name="KSO_WM_TEMPLATE_INDEX" val="20230996"/>
  <p:tag name="KSO_WM_TEMPLATE_MASTER_TYPE" val="0"/>
  <p:tag name="KSO_WM_TEMPLATE_SUBCATEGORY" val="29"/>
  <p:tag name="KSO_WM_TEMPLATE_THUMBS_INDEX" val="1、9"/>
</p:tagLst>
</file>

<file path=ppt/tags/tag21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1_1"/>
  <p:tag name="KSO_WM_UNIT_INDEX" val="1_1_1"/>
  <p:tag name="KSO_WM_UNIT_LAYERLEVEL" val="1_1_1"/>
  <p:tag name="KSO_WM_UNIT_SUBTYPE" val="d"/>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1_2"/>
  <p:tag name="KSO_WM_UNIT_INDEX" val="1_1_2"/>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2_1"/>
  <p:tag name="KSO_WM_UNIT_INDEX" val="1_2_1"/>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2_2"/>
  <p:tag name="KSO_WM_UNIT_INDEX" val="1_2_2"/>
  <p:tag name="KSO_WM_UNIT_LAYERLEVEL" val="1_1_1"/>
  <p:tag name="KSO_WM_UNIT_SUBTYPE" val="d"/>
  <p:tag name="KSO_WM_UNIT_TYPE" val="l_h_i"/>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3_1"/>
  <p:tag name="KSO_WM_UNIT_INDEX" val="1_3_1"/>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3_2"/>
  <p:tag name="KSO_WM_UNIT_INDEX" val="1_3_2"/>
  <p:tag name="KSO_WM_UNIT_LAYERLEVEL" val="1_1_1"/>
  <p:tag name="KSO_WM_UNIT_SUBTYPE" val="d"/>
  <p:tag name="KSO_WM_UNIT_TYPE" val="l_h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4_1"/>
  <p:tag name="KSO_WM_UNIT_INDEX" val="1_4_1"/>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4_2"/>
  <p:tag name="KSO_WM_UNIT_INDEX" val="1_4_2"/>
  <p:tag name="KSO_WM_UNIT_LAYERLEVEL" val="1_1_1"/>
  <p:tag name="KSO_WM_UNIT_SUBTYPE" val="d"/>
  <p:tag name="KSO_WM_UNIT_TYPE" val="l_h_i"/>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32.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6_1"/>
  <p:tag name="KSO_WM_UNIT_INDEX" val="1_6_1"/>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6_2"/>
  <p:tag name="KSO_WM_UNIT_INDEX" val="1_6_2"/>
  <p:tag name="KSO_WM_UNIT_LAYERLEVEL" val="1_1_1"/>
  <p:tag name="KSO_WM_UNIT_SUBTYPE" val="d"/>
  <p:tag name="KSO_WM_UNIT_TYPE" val="l_h_i"/>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5_1"/>
  <p:tag name="KSO_WM_UNIT_INDEX" val="1_5_1"/>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i*1_5_2"/>
  <p:tag name="KSO_WM_UNIT_INDEX" val="1_5_2"/>
  <p:tag name="KSO_WM_UNIT_LAYERLEVEL" val="1_1_1"/>
  <p:tag name="KSO_WM_UNIT_SUBTYPE" val="d"/>
  <p:tag name="KSO_WM_UNIT_TYPE" val="l_h_i"/>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38.xml><?xml version="1.0" encoding="utf-8"?>
<p:tagLst xmlns:p="http://schemas.openxmlformats.org/presentationml/2006/main">
  <p:tag name="KSO_WM_BEAUTIFY_FLAG" val="#wm#"/>
  <p:tag name="KSO_WM_DIAGRAM_GROUP_CODE" val="l1-1"/>
  <p:tag name="KSO_WM_SLIDE_DIAGTYPE" val="l"/>
  <p:tag name="KSO_WM_SLIDE_ID" val="custom20230996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996"/>
  <p:tag name="KSO_WM_TEMPLATE_MASTER_TYPE" val="0"/>
  <p:tag name="KSO_WM_TEMPLATE_SUBCATEGORY" val="29"/>
</p:tagLst>
</file>

<file path=ppt/tags/tag239.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40.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1"/>
  <p:tag name="KSO_WM_UNIT_DIAGRAM_ISNUMVISUAL" val="0"/>
  <p:tag name="KSO_WM_UNIT_DIAGRAM_ISREFERUNIT" val="0"/>
  <p:tag name="KSO_WM_UNIT_HIGHLIGHT" val="0"/>
  <p:tag name="KSO_WM_UNIT_ID" val="custom20230996_7*e*1"/>
  <p:tag name="KSO_WM_UNIT_INDEX" val="1"/>
  <p:tag name="KSO_WM_UNIT_LAYERLEVEL" val="1"/>
  <p:tag name="KSO_WM_UNIT_NOCLEAR" val="0"/>
  <p:tag name="KSO_WM_UNIT_PRESET_TEXT" val="01"/>
  <p:tag name="KSO_WM_UNIT_TYPE" val="e"/>
  <p:tag name="KSO_WM_UNIT_VALUE" val="13"/>
</p:tagLst>
</file>

<file path=ppt/tags/tag241.xml><?xml version="1.0" encoding="utf-8"?>
<p:tagLst xmlns:p="http://schemas.openxmlformats.org/presentationml/2006/main">
  <p:tag name="KSO_WM_BEAUTIFY_FLAG" val="#wm#"/>
  <p:tag name="KSO_WM_SLIDE_ID" val="custom202309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6"/>
  <p:tag name="KSO_WM_TEMPLATE_MASTER_TYPE" val="0"/>
  <p:tag name="KSO_WM_TEMPLATE_SUBCATEGORY" val="29"/>
</p:tagLst>
</file>

<file path=ppt/tags/tag242.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43.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1"/>
  <p:tag name="KSO_WM_UNIT_DIAGRAM_ISNUMVISUAL" val="0"/>
  <p:tag name="KSO_WM_UNIT_DIAGRAM_ISREFERUNIT" val="0"/>
  <p:tag name="KSO_WM_UNIT_HIGHLIGHT" val="0"/>
  <p:tag name="KSO_WM_UNIT_ID" val="custom20230996_7*e*1"/>
  <p:tag name="KSO_WM_UNIT_INDEX" val="1"/>
  <p:tag name="KSO_WM_UNIT_LAYERLEVEL" val="1"/>
  <p:tag name="KSO_WM_UNIT_NOCLEAR" val="0"/>
  <p:tag name="KSO_WM_UNIT_PRESET_TEXT" val="02"/>
  <p:tag name="KSO_WM_UNIT_TYPE" val="e"/>
  <p:tag name="KSO_WM_UNIT_VALUE" val="13"/>
</p:tagLst>
</file>

<file path=ppt/tags/tag244.xml><?xml version="1.0" encoding="utf-8"?>
<p:tagLst xmlns:p="http://schemas.openxmlformats.org/presentationml/2006/main">
  <p:tag name="KSO_WM_BEAUTIFY_FLAG" val="#wm#"/>
  <p:tag name="KSO_WM_SLIDE_ID" val="custom202309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6"/>
  <p:tag name="KSO_WM_TEMPLATE_MASTER_TYPE" val="0"/>
  <p:tag name="KSO_WM_TEMPLATE_SUBCATEGORY" val="29"/>
</p:tagLst>
</file>

<file path=ppt/tags/tag2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4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5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5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5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5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5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5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5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6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6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6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6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7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71.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7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7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75.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7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7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79.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8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8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83.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85.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86.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1"/>
  <p:tag name="KSO_WM_UNIT_DIAGRAM_ISNUMVISUAL" val="0"/>
  <p:tag name="KSO_WM_UNIT_DIAGRAM_ISREFERUNIT" val="0"/>
  <p:tag name="KSO_WM_UNIT_HIGHLIGHT" val="0"/>
  <p:tag name="KSO_WM_UNIT_ID" val="custom20230996_7*e*1"/>
  <p:tag name="KSO_WM_UNIT_INDEX" val="1"/>
  <p:tag name="KSO_WM_UNIT_LAYERLEVEL" val="1"/>
  <p:tag name="KSO_WM_UNIT_NOCLEAR" val="0"/>
  <p:tag name="KSO_WM_UNIT_PRESET_TEXT" val="03"/>
  <p:tag name="KSO_WM_UNIT_TYPE" val="e"/>
  <p:tag name="KSO_WM_UNIT_VALUE" val="13"/>
</p:tagLst>
</file>

<file path=ppt/tags/tag287.xml><?xml version="1.0" encoding="utf-8"?>
<p:tagLst xmlns:p="http://schemas.openxmlformats.org/presentationml/2006/main">
  <p:tag name="KSO_WM_BEAUTIFY_FLAG" val="#wm#"/>
  <p:tag name="KSO_WM_SLIDE_ID" val="custom202309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6"/>
  <p:tag name="KSO_WM_TEMPLATE_MASTER_TYPE" val="0"/>
  <p:tag name="KSO_WM_TEMPLATE_SUBCATEGORY" val="29"/>
</p:tagLst>
</file>

<file path=ppt/tags/tag28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8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9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9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9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9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9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9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30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30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30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30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30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30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30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30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3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3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3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3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31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31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314.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3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31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3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318.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3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32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32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322.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3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32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32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326.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3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328.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329.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1"/>
  <p:tag name="KSO_WM_UNIT_DIAGRAM_ISNUMVISUAL" val="0"/>
  <p:tag name="KSO_WM_UNIT_DIAGRAM_ISREFERUNIT" val="0"/>
  <p:tag name="KSO_WM_UNIT_HIGHLIGHT" val="0"/>
  <p:tag name="KSO_WM_UNIT_ID" val="custom20230996_7*e*1"/>
  <p:tag name="KSO_WM_UNIT_INDEX" val="1"/>
  <p:tag name="KSO_WM_UNIT_LAYERLEVEL" val="1"/>
  <p:tag name="KSO_WM_UNIT_NOCLEAR" val="0"/>
  <p:tag name="KSO_WM_UNIT_PRESET_TEXT" val="04"/>
  <p:tag name="KSO_WM_UNIT_TYPE" val="e"/>
  <p:tag name="KSO_WM_UNIT_VALUE" val="13"/>
</p:tagLst>
</file>

<file path=ppt/tags/tag330.xml><?xml version="1.0" encoding="utf-8"?>
<p:tagLst xmlns:p="http://schemas.openxmlformats.org/presentationml/2006/main">
  <p:tag name="KSO_WM_BEAUTIFY_FLAG" val="#wm#"/>
  <p:tag name="KSO_WM_SLIDE_ID" val="custom202309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6"/>
  <p:tag name="KSO_WM_TEMPLATE_MASTER_TYPE" val="0"/>
  <p:tag name="KSO_WM_TEMPLATE_SUBCATEGORY" val="29"/>
</p:tagLst>
</file>

<file path=ppt/tags/tag33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33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33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33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33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33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33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33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3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3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34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34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34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34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3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34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34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3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3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3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3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3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3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3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35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37">
      <a:dk1>
        <a:sysClr val="windowText" lastClr="000000"/>
      </a:dk1>
      <a:lt1>
        <a:sysClr val="window" lastClr="FFFFFF"/>
      </a:lt1>
      <a:dk2>
        <a:srgbClr val="44546A"/>
      </a:dk2>
      <a:lt2>
        <a:srgbClr val="FDFAF5"/>
      </a:lt2>
      <a:accent1>
        <a:srgbClr val="F3BB28"/>
      </a:accent1>
      <a:accent2>
        <a:srgbClr val="D9C573"/>
      </a:accent2>
      <a:accent3>
        <a:srgbClr val="B6B679"/>
      </a:accent3>
      <a:accent4>
        <a:srgbClr val="94A87F"/>
      </a:accent4>
      <a:accent5>
        <a:srgbClr val="719985"/>
      </a:accent5>
      <a:accent6>
        <a:srgbClr val="4F8A8B"/>
      </a:accent6>
      <a:hlink>
        <a:srgbClr val="0563C1"/>
      </a:hlink>
      <a:folHlink>
        <a:srgbClr val="954F72"/>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6"/>
        </a:solidFill>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txDef>
      <a:spPr>
        <a:noFill/>
      </a:spPr>
      <a:bodyPr rtlCol="0" wrap="square">
        <a:spAutoFit/>
      </a:bodyPr>
      <a:lstStyle>
        <a:defPPr algn="l">
          <a:defRPr dirty="0" err="1" smtClean="0"/>
        </a:defPPr>
      </a:lstStyle>
    </a:tx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1</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15</vt:i4>
      </vt:variant>
    </vt:vector>
  </HeadingPairs>
  <TitlesOfParts>
    <vt:vector baseType="lpstr" size="22">
      <vt:lpstr>Arial</vt:lpstr>
      <vt:lpstr>Calibri</vt:lpstr>
      <vt:lpstr>微软雅黑</vt:lpstr>
      <vt:lpstr>Calibri Light</vt:lpstr>
      <vt:lpstr>宋体</vt:lpstr>
      <vt:lpstr>Wingdings</vt:lpstr>
      <vt:lpstr>Office Theme</vt:lpstr>
      <vt:lpstr>加油站服务质量与顾客忠诚度的关系研究</vt:lpstr>
      <vt:lpstr>目录</vt:lpstr>
      <vt:lpstr>添加章节标题</vt:lpstr>
      <vt:lpstr>引言</vt:lpstr>
      <vt:lpstr>研究背景</vt:lpstr>
      <vt:lpstr>研究目的</vt:lpstr>
      <vt:lpstr>研究意义</vt:lpstr>
      <vt:lpstr>加油站服务质量</vt:lpstr>
      <vt:lpstr>加油站服务质量的定义</vt:lpstr>
      <vt:lpstr>加油站服务质量的影响因素</vt:lpstr>
      <vt:lpstr>提高加油站服务质量的措施</vt:lpstr>
      <vt:lpstr>顾客忠诚度</vt:lpstr>
      <vt:lpstr>顾客忠诚度的定义</vt:lpstr>
      <vt:lpstr>顾客忠诚度的影响因素</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2024-09-24T04:32:24.296</cp:lastPrinted>
  <dcterms:created xsi:type="dcterms:W3CDTF">2024-09-23T20:32:24Z</dcterms:created>
  <dcterms:modified xsi:type="dcterms:W3CDTF">2024-09-23T20:32:26Z</dcterms:modified>
</cp:coreProperties>
</file>