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27674F-F4E8-4D01-94CD-146E2016D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9F8AEC-6CC1-4624-95E4-D89D50E1C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BDB06E-530C-4E1E-A709-25E19684C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182503-A46D-4B8E-B81A-92B6214E3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3A3E2B-7291-4B78-B555-B53835E54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6120DF-00DF-4043-945F-178458DC8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E2D2EB-2711-4B72-A115-5F38C4BA0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B1A867-6CD2-41EB-AFE9-89A49627C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32B672-93FA-43C6-A6BC-B9E092BD0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FCC0A9-B288-4E86-BB48-5A684CAB7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6D1E89-BD86-41AD-B7F0-8789AC5E0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01315401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安防工程施工安装和调试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施工前准备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调试与测试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验收与交付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施工安全与注意事项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后期维护与保养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施工前准备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与客户充分沟通，明确安防工程的具体需求和目标，包括监控范围、报警功能、录像存储等。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现场勘查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对施工现场进行详细勘查，了解现场环境、建筑结构、电源和网络等基础设施情况。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根据项目需求和现场勘查结果，对潜在的安全风险进行评估，为制定施工方案提供依据。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了解项目需求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根据项目需求和现场勘查结果，绘制安防工程的设计图纸，包括设备布局、线路走向、安装位置等。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设计图纸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制定详细的施工计划，包括施工时间、人员分工、材料采购和进度安排等。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施工计划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667" r="17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针对项目中的技术难点和特殊要求，制定相应的技术方案和解决方案。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技术方案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制定施工方案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根据项目需求和施工计划，采购所需的安防设备、线材、管材、辅材等。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9000" r="90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材料采购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准备施工所需的工具和设备，如电钻、切割机、万用表、螺丝刀等。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工具准备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对采购的材料进行检验，确保其符合相关标准和项目要求，对于不合格的材料及时进行处理。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材料检验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准备施工材料和工具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施工过程管理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223" b="322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现场环境勘察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勘察目的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了解现场环境，为后续施工提供准确的数据和信息支持。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勘察内容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包括地形地貌、建筑物结构、管线走向、隐蔽工程等。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勘察方法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采用实地测量、拍照、记录等方式进行。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按照设备说明书和规范要求，进行设备的安装和固定。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线路铺设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根据设计图纸和规范要求，选择合适的线缆类型和规格，进行线路铺设。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确保线路和设备安装质量，遵守安全操作规程。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08" r="167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线路铺设与设备安装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将各设备按照设计要求进行连接，包括电源、信号线等。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设备连接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根据设备功能和实际需求，进行设备参数的配置和调试。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设备配置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对连接好的设备进行调试和测试，确保设备正常运行。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调试与测试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设备连接与配置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调试与测试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设备间联动调试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测试不同设备之间的联动功能，如报警主机与探测器、门禁控制器与读卡器之间的联动等。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设备性能调试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对设备的性能指标进行测试和调整，如摄像头的清晰度、录像机的存储性能等。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设备单体调试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对安防工程中的每个设备进行单独的功能调试，确保设备能够正常工作。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设备功能调试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系统性能测试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测试系统的性能指标，如报警响应时间、视频传输速度、门禁控制精度等。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系统整体联调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将所有设备连接起来，进行整体的系统联调，确保各个子系统之间能够协调工作。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系统功能测试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对安防工程的所有功能进行测试，包括入侵报警、视频监控、门禁管理等，确保系统能够满足设计要求。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系统联调与测试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https://d.book118.com/767013154011006035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2024-09-09T06:43:53.850</cp:lastPrinted>
  <dcterms:created xsi:type="dcterms:W3CDTF">2024-09-08T22:43:53Z</dcterms:created>
  <dcterms:modified xsi:type="dcterms:W3CDTF">2024-09-08T22:43:56Z</dcterms:modified>
</cp:coreProperties>
</file>