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2451A-E8C2-40B6-B6EA-ADC9623F1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C5973-4A70-4A79-A45E-620AE7194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34CED-B684-4A5B-920D-D8B54A0D8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82696-2E21-465E-8178-53ADDEFEA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CEEDEE-853D-4D68-9E52-5A7EC716E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3CFF0C-958F-441A-B71F-339C1A8F5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D38B88-F690-4C74-A3D5-12BB8D9E4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9A5C0-6D09-4E04-AC23-03E9792A0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BE122-C035-4B5E-9284-AA0329126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6EB58-69A0-4144-9EC2-6CAC3EF39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32784-B1CE-4901-B881-1B386558A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1515106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智慧社区警务系统建设方案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系统架构设计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功能模块划分与实现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技术选型与关键技术问题解决方案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系统测试、维护与升级方案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项目实施与保障措施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889" r="88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当前，社区警务工作面临着警力资源紧张、信息化程度不足等问题，难以满足社区居民日益增长的安全需求。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随着物联网、大数据、人工智能等技术的不断发展，智慧社区警务系统将成为未来社区安全建设的重要方向，实现警务工作的智能化、高效化。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智慧社区警务系统现状及发展趋势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通过构建智慧社区警务系统，提高社区警务工作的信息化、智能化水平，提升社区治安防控能力，为社区居民提供更加安全、便捷的生活环境。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智慧社区警务系统的建设将有力推动社区警务工作的转型升级，提高警务工作效能，同时也有助于提升社区居民的安全感和满意度。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项目建设目标与意义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项目实施范围及时间计划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本项目将在全市范围内推广实施，覆盖所有社区警务室及相关部门。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时间计划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项目计划分为三个阶段进行实施，分别为前期准备阶段（3个月）、系统建设阶段（6个月）和后期运维阶段（长期）。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确保居民在社区内的人身安全，防止各类违法犯罪行为的发生。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人身安全保障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财产安全保护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500" r="8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消防安全监管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" r="1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加强对居民财产的保护，减少入室盗窃、抢劫等案件的发生。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建立完善的消防监管体系，确保社区的消防安全。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社区居民安全需求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警务信息管理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实现警务信息的数字化管理，提高信息查询、处理的效率。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案件侦破支持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利用信息化手段，为案件侦破提供线索、证据等方面的支持。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社区治安管理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加强对社区治安的监管，及时发现、处理治安问题。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警务工作业务需求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数据共享机制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建立数据共享机制，实现不同部门之间的数据共享与交换。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数据安全保障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确保数据在传输、存储过程中的安全性，防止数据泄露、篡改等问题的发生。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数据标准化管理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制定数据交换标准，实现数据的规范化管理，提高数据利用效率。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数据共享与交换需求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7049" r="704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系统架构应确保高可用性，采用冗余设计，避免单点故障。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高可用性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考虑到未来业务增长，架构应易于水平或垂直扩展。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可扩展性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通过多层次安全防护，确保系统数据的安全性和完整性。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采用模块化设计原则，降低系统复杂性，提高可维护性。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整体架构设计思路及原则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技术选型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采用前后端分离架构，前端使用React或Vue等框架，后端使用Spring Boot等框架。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提高开发效率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前后端分离有利于团队并行开发，缩短开发周期。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降低维护成本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前后端分离后，各自关注自身业务逻辑，降低维护难度。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前端可针对用户需求进行快速响应和优化，提高用户满意度。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前后端分离技术选型及优势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8" r="2346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采用关系型数据库（如MySQL）存储结构化数据，使用NoSQL数据库（如MongoDB）存储非结构化数据。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利用大数据处理技术（如Hadoop、Spark）对海量数据进行处理和分析，挖掘潜在价值。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采用HTTP/HTTPS协议进行数据传输，确保数据传输的安全性和稳定性。同时，利用消息队列（如Kafka）实现异步数据传输和处理，提高系统吞吐量。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数据存储、处理与传输方案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功能模块划分与实现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报警功能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系统支持多种报警方式，包括声光报警、短信报警、电话报警等，确保警方和社区管理人员能够第一时间接收到报警信息。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报警触发机制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系统通过前端传感器或监控设备实时监测异常情况，如入侵、火灾等，一旦触发预设的报警条件，立即启动报警流程。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报警信息处理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系统对接收到的报警信息进行分类、筛选和优先级排序，以便警方和社区管理人员能够迅速判断并采取相应的应急措施。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报警模块功能介绍及实现原理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https://d.book118.com/767015151062006024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2024-08-28T12:24:05.595</cp:lastPrinted>
  <dcterms:created xsi:type="dcterms:W3CDTF">2024-08-28T04:24:05Z</dcterms:created>
  <dcterms:modified xsi:type="dcterms:W3CDTF">2024-08-28T04:24:07Z</dcterms:modified>
</cp:coreProperties>
</file>