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50FF49-65A7-4CBD-9C1A-AFF92F021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2BCBF1-8D08-47C3-A421-96853C8EC5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902577-A8DB-4746-BF31-4B49F624D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04B78C-1009-4491-A182-6EC497434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B93954-FC8D-4D83-B6BC-B3D85E420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F8E397A-AA22-4342-8DCD-0CC824A9C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A9B8D9-07E6-4667-A5BE-81800CBCF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D98F75-6BC1-4386-A322-6D260C64E4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8B2FC8-9B8D-4C13-95CE-6AF99E534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13BE36-4F62-49B7-AA85-D1E7C6D02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00308-4FEA-46B3-AF6E-13440DC16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701605504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强化跨文化合作的经理人管理技能与领导力的指南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跨文化合作的重要性与挑战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经理人跨文化管理技能培养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领导力在跨文化合作中的作用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跨文化合作中的冲突管理与解决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经理人个人成长与跨文化领导力提升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企业支持体系与跨文化合作环境营造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跨文化合作的重要性与挑战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文化多样性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跨文化团队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全球化背景下的跨文化合作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随着全球化的加速发展，跨文化合作已成为企业拓展国际市场和提升竞争力的重要手段。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全球范围内存在多种不同的文化、价值观和沟通方式，企业需要适应并整合这些多样性以实现有效合作。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跨文化团队已成为许多企业的常态，经理人需要具备管理多元文化团队的能力。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不同语言和文化背景可能导致沟通误解和冲突，经理人需要掌握跨文化沟通技巧。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语言障碍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价值观差异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行为方式差异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不同文化对时间观念、权威、个人与集体关系等价值观的理解存在差异，可能导致合作困难。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不同文化背景下的行为方式、礼仪和习俗等差异可能影响团队合作和决策过程。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跨文化合作中的沟通障碍与冲突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文化敏感性和意识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跨文化沟通能力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整合多元文化团队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制定并执行跨文化策略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经理人应对跨文化挑战的角色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经理人需要具备高度的文化敏感性和意识，尊重并理解不同文化背景的员工和客户。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经理人需要掌握跨文化沟通技巧，包括倾听、表达、反馈和建立信任等。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经理人需要整合多元文化团队，激发团队成员的潜力，促进团队协作和创新。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经理人需要制定并执行适应不同文化背景的营销策略、人力资源政策和企业文化等，以推动企业在全球化背景下的成功发展。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经理人跨文化管理技能培养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学习不同文化的价值观、信仰、习俗等，提高对文化差异的敏感性。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了解不同文化背景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尊重不同文化背景下的员工和客户，避免文化偏见和歧视。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尊重多元文化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在日常工作中积极关注文化差异，学会从不同文化角度思考问题。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培养文化意识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文化敏感性与文化意识的培养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222" b="142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跨文化沟通技巧与策略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掌握非语言沟通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了解不同文化中的非语言沟通方式，如肢体语言、面部表情等。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倾听与理解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积极倾听来自不同文化背景的员工和客户的意见，努力理解他们的需求和期望。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清晰表达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用简单明了的语言表达自己的观点，避免使用可能引起误解的词汇或表达方式。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725218" y="1220712"/>
            <a:ext cx="2628900" cy="620485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96318" y="1841197"/>
            <a:ext cx="2628900" cy="620485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467418" y="2461682"/>
            <a:ext cx="2628900" cy="6204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38518" y="3082167"/>
            <a:ext cx="2628900" cy="6204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838518" y="3168572"/>
            <a:ext cx="26289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组建多元文化团队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67418" y="2548087"/>
            <a:ext cx="26289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制定灵活的管理策略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96318" y="1927602"/>
            <a:ext cx="26289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促进团队融合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25218" y="1307117"/>
            <a:ext cx="26289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解决文化冲突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多元文化团队管理实践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31984" y="3702652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积极吸引来自不同文化背景的优秀人才，打造具有多元文化的团队。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560884" y="3082167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针对不同文化背景的员工，制定灵活的管理策略，以满足他们的需求。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89784" y="2461682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通过团队建设活动、文化交流等方式，促进团队成员之间的相互了解和信任。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818684" y="1841197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及时发现并解决团队中出现的文化冲突，确保团队和谐高效运转。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领导力在跨文化合作中的作用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具备领导力的经理人能够更快地适应不同文化背景，理解并尊重文化差异，从而有效地领导多元文化团队。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通过不断学习和适应不同文化，经理人能够拓展视野，增强领导力和创新能力，更好地应对全球化挑战。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领导力与跨文化适应能力的关系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跨文化适应增强领导力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领导力促进跨文化适应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4858" r="4858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通过了解团队成员的文化背景、价值观和信仰，经理人能够制定更加个性化的激励策略，提高团队成员的积极性和参与度。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了解并尊重团队成员的文化背景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设立清晰、可实现的团队目标，并与团队成员共同制定实现目标的计划，能够激发团队成员的归属感和责任感。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制定明确的团队目标和愿景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为团队成员提供多元化的培训和发展机会，帮助他们提升技能和能力，增强自信心和成就感。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提供多元化的培训和发展机会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激励与引导多元文化团队的方法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https://d.book118.com/767016055040006025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2024-08-29T16:12:00.163</cp:lastPrinted>
  <dcterms:created xsi:type="dcterms:W3CDTF">2024-08-29T08:12:00Z</dcterms:created>
  <dcterms:modified xsi:type="dcterms:W3CDTF">2024-08-29T08:12:02Z</dcterms:modified>
</cp:coreProperties>
</file>