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CA1B3F-AC93-4C16-B2AB-4368E1683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D23D7-A441-4AC6-925F-C42572B7D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B8A51-BA46-4652-BDC6-FD6D2AFB9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875C3-713A-4F4E-BBB0-83E12C3DE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53CD0D-146F-42AD-9E69-72CEED722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985A0C-4DE9-4381-A740-685AF37E7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271054-2DAC-46A7-8E47-DA1CAD95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51917-6156-4EF6-BB8A-1BC03FD9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73DA2F-D060-4DEB-B8A5-CCE41B0EC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BB1D23-7354-4BFF-84DF-EA6E11D35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A188C8-A0B0-4ADE-B873-20A4398FB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701612314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上肢截肢患者护理查房ppt课件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上肢截肢患者的概述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上肢截肢是指因疾病、创伤、感染等原因导致上肢部分或全部丧失的手术。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根据截肢部位可分为肩部截肢、肘上截肢和肘下截肢等。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上肢截肢的原因包括创伤、肿瘤、感染、血管疾病等。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上肢截肢的发病机制涉及多种因素，如血液循环障碍、神经损伤等。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上肢截肢患者的临床表现因截肢原因和部位而异，可能出现疼痛、肿胀、功能障碍等症状。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根据患者的病史、体格检查和必要的辅助检查，如X线、CT等，可以明确诊断。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上肢截肢患者的护理评估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截肢部位评估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肢体残端功能评估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评估截肢部位皮肤颜色、温度、有无肿胀、疼痛等异常情况。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评估患者肢体残端的活动度、肌肉力量以及感觉功能。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了解患者对截肢的态度、情绪反应以及家庭和社会支持情况。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了解患者的日常生活习惯、工作需求以及康复锻炼情况。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将评估结果详细记录，包括皮肤颜色、温度、疼痛等异常情况。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记录截肢部位情况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记录患者肢体残端的活动度、肌肉力量以及感觉功能情况。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肢体残端功能记录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记录患者的心理状况，包括情绪反应、对截肢的态度以及家庭和社会支持情况。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心理状况记录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记录患者的日常生活习惯、工作需求以及康复锻炼情况，为后续护理提供依据。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生活方式记录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评估结果与记录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366" b="123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637" r="1463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5628" b="1562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8442" r="844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在评估过程中，尊重患者的隐私，避免泄露患者个人信息。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注意观察患者的情绪变化，及时给予心理支持和疏导。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定期进行护理评估，以便及时发现和处理异常情况。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如发现异常情况，及时与医生沟通，以便采取相应的治疗措施。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尊重患者隐私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关注患者情绪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动态评估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上肢截肢患者的护理措施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https://d.book118.com/767016123143006024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2024-08-28T23:54:14.248</cp:lastPrinted>
  <dcterms:created xsi:type="dcterms:W3CDTF">2024-08-28T15:54:14Z</dcterms:created>
  <dcterms:modified xsi:type="dcterms:W3CDTF">2024-08-28T15:54:16Z</dcterms:modified>
</cp:coreProperties>
</file>