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17731-5022-4B08-BF21-643B9068A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F2B04-6A2E-450E-9DEC-95BBAE2C5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6B44B-F7C9-4EBC-A22C-DA267DD8A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3A4AA-DCB2-4C8E-83AF-130124AAD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99D266-A695-485B-9930-1FE5867CF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EF762C-55B5-4F83-8C8F-B45E00F68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657FC-6168-4BA8-9EFD-567DC644A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BE787-C3EF-4EDA-8719-6BE35ED0A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3689C-F0A1-4BAD-9FC2-8DFD5AB24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E094B-473F-4C9D-BA7E-123F40D45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DA7E7-A4C9-41B9-91F0-AF1D8080B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20010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妊娠糖尿病ppt护理查房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妊娠糖尿病概述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妊娠糖尿病护理的重要性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妊娠糖尿病护理措施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妊娠糖尿病并发症的预防与护理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妊娠糖尿病概述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161" r="121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妊娠糖尿病是指孕妇在妊娠期间发生或首次发现的糖尿病。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根据发病时间可分为妊娠期糖尿病和妊娠合并糖尿病，前者指妊娠期间才出现糖尿病症状，后者指孕妇在妊娠前已患有糖尿病。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83" b="10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妊娠糖尿病的发生与孕妇体内激素变化、胰岛素抵抗和遗传因素等有关。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肥胖、家族遗传、年龄、不良孕产史等是妊娠糖尿病的高危因素。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妊娠糖尿病可能无明显症状，部分孕妇可能出现多饮、多尿、口渴等症状。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空腹血糖≥5.1mmol/L，餐后1小时血糖≥10.0mmol/L，餐后2小时血糖≥8.5mmol/L，满足其中任一条件即可诊断为妊娠糖尿病。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妊娠糖尿病护理的重要性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增加儿童期及成年期慢性疾病风险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妊娠糖尿病的胎儿在成长过程中，增加肥胖、2型糖尿病、高血压等疾病的风险。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增加母婴并发症的风险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妊娠糖尿病可能导致胎儿生长过快、出生时低血糖、黄疸等并发症，同时也增加孕妇感染、早产、难产等风险。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影响胎儿神经发育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妊娠糖尿病可能导致胎儿神经发育受损，影响智力及行为发育。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妊娠糖尿病对母婴的影响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35" b="158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31" b="27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妊娠糖尿病护理的目标与原则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控制血糖水平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通过饮食、运动及必要时的药物治疗，将血糖控制在正常范围内，减少母婴并发症的风险。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促进母婴健康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提供孕期和产后保健知识，帮助孕妇建立健康的生活方式，促进母婴健康。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早期识别和处理并发症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密切监测母婴状况，及时发现和处理妊娠糖尿病相关的并发症。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妊娠糖尿病孕妇需要在保证营养的同时控制血糖水平，需要专业的饮食指导。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孕妇在孕期适当运动有助于控制血糖，但同时也需要注意运动的安全性。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妊娠糖尿病孕妇可能存在焦虑、抑郁等心理问题，需要给予心理支持和疏导。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在必要情况下，使用药物治疗妊娠糖尿病时，需要考虑药物对母婴的影响，选择安全有效的药物。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妊娠糖尿病护理的常见问题与挑战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妊娠糖尿病护理措施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250" r="3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根据孕妇的体重、身高、活动量等制定个性化的饮食计划，控制热量摄入，保持营养均衡。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制定个性化的饮食计划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控制碳水化合物摄入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保持水分充足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适当减少高糖、高淀粉食物的摄入，增加蔬菜、水果和全谷类食物的摄入。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保证每天足够的水分摄入，预防脱水。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避免食用过期、变质的食物，注意食品卫生安全。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https://d.book118.com/767020010142006036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2024-09-11T19:29:36.799</cp:lastPrinted>
  <dcterms:created xsi:type="dcterms:W3CDTF">2024-09-11T11:29:36Z</dcterms:created>
  <dcterms:modified xsi:type="dcterms:W3CDTF">2024-09-11T11:29:38Z</dcterms:modified>
</cp:coreProperties>
</file>