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5689F-699C-4B13-9318-95CD8AC93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6CBC4-4070-4CBB-8E50-52F9D831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ED93-E9F3-462F-861B-DC8B2A8AC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05473-150D-4D23-982D-8FE5E2A7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0405D-CEF9-4733-8F64-9495460CD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E4500-4AC9-4909-BAC5-5D390897C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A0A2E-C2D4-4114-B78C-70EC5FD2F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C981D-CEAD-48FD-9C50-62060055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C1AA0-848F-47B8-9FD0-2FA2D4151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19E86-7011-4BE6-8B95-158A1C83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CB7EA-0F2A-4A93-BC9C-6D6B59AE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20110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推动工程质量与安全并重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工程质量与安全的平衡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工程安全培训的内容和方法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工程质量与安全的监管和评估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模拟演练与案例分析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通过模拟演练和案例分析，让员工亲身体验安全事故的后果，加深对安全意识的认识。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通过定期的安全培训，使员工了解工程安全的重要性，提高安全意识，预防安全事故的发生。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强调工程安全规章制度，让员工明确自己的安全职责，增强安全意识。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定期对工程设施进行检查和维护，及时发现并处理安全隐患，减少事故的发生。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建立完善的应急预案，确保在事故发生时能够迅速、有效地应对，降低事故的损失。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通过培训让员工了解并严格执行安全操作规程，降低事故发生的概率。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减少工程事故的发生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为员工提供合格的安全防护用品，保障员工在施工过程中的安全。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提供安全防护用品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定期为员工进行健康检查，及时发现并处理职业病和安全隐患，保障员工的身体健康。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通过安全文化建设，使员工形成良好的安全习惯和意识，自觉遵守安全规章制度，保障自身和他人的生命安全。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工程质量与安全的平衡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质量与安全在工程建设中是相互依存的，质量是安全的前提，安全是质量的保障。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质量与安全的目标都是确保工程项目的顺利实施，实现项目的功能和价值。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良好的质量可以提高安全性，而安全措施的加强也可以促进质量的提升。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在工程设计和施工过程中，应制定明确的质量和安全标准，并严格执行。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制定严格的质量和安全标准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对工程项目的质量和安全进行定期的检测和检查，及时发现和处理问题。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采用先进的技术和工艺可以提升工程质量，同时也有助于提高安全性。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采用先进技术和工艺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如何在保证质量的同时确保安全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建立完善的质量与安全管理体系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建立科学、完善的管理体系，明确各方的职责和义务。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加强人员培训和教育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对工程人员进行定期的培训和教育，提高他们的技能和安全意识。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强化材料和设备的质量控制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对工程所采购的材料和设备进行严格的质量检查和控制，确保其符合标准和要求。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提高工程质量与安全的措施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工程安全培训的内容和方法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确保所有工作人员都了解并遵守工程现场的安全规章制度，包括安全操作规程、安全防护措施等。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针对不同工种和岗位，制定相应的操作规程，并进行培训，确保工作人员掌握正确的操作方法，减少事故发生。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安全规章制度和操作规程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制定安全规章制度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https://d.book118.com/767020110015006051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2024-09-23T23:14:39.714</cp:lastPrinted>
  <dcterms:created xsi:type="dcterms:W3CDTF">2024-09-23T15:14:39Z</dcterms:created>
  <dcterms:modified xsi:type="dcterms:W3CDTF">2024-09-23T15:14:41Z</dcterms:modified>
</cp:coreProperties>
</file>