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0" r:id="rId7"/>
  </p:sldIdLst>
  <p:sldSz cx="12192000" cy="6858000"/>
  <p:notesSz cx="6858000" cy="9144000"/>
  <p:custDataLst>
    <p:tags r:id="rId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40193B-212B-4412-920F-87E9A2AE9D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DD863C8-4175-4ED1-BCBC-95D620483A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F36BB54-3DA9-4D64-82D2-2E6973AE35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242AAB7-1D64-4CAA-A2BC-6A003F497A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6FF38AA-F413-4BAF-B6C1-14BC707E2D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A4173FA-32C8-462F-879B-71FA002E07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F963643-0F2A-418E-BF7C-CBF0570A49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EEDBE28-1F70-40B8-BA82-0A5E9490A5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6E8BE33-322F-46AF-A0D3-B73393BA9D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771CCF0-0221-4179-B861-6995CA750D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71CC09-3DFC-42B5-B334-FB73F99ED0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67022014142006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9867" y="5173998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9867" y="4442659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049867" y="1052928"/>
            <a:ext cx="10114374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技术质量管理办法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15506" y="4498554"/>
            <a:ext cx="2798081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515506" y="5229894"/>
            <a:ext cx="3373814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汇报时间：</a:t>
            </a:r>
          </a:p>
        </p:txBody>
      </p:sp>
      <p:sp>
        <p:nvSpPr>
          <p:cNvPr id="7" name="AutoShape 7"/>
          <p:cNvSpPr/>
          <p:nvPr/>
        </p:nvSpPr>
        <p:spPr>
          <a:xfrm>
            <a:off x="1049867" y="4442659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049867" y="5173998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技术质量管理概述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技术质量管理办法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技术质量管理的实施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技术质量管理的挑战与解决方案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技术质量管理案例分析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8906" r="28906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随着科技的不断进步，技术质量管理在现代企业中发挥着越来越重要的作用。为了确保企业技术质量管理的有效性和规范性，制定一套完善的技术质量管理办法至关重要。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技术质量管理办法旨在提高企业技术质量水平，降低生产成本，增强市场竞争力，并为企业可持续发展提供有力保障。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https://d.book118.com/767022014142006054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17</Paragraphs>
  <Slides>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baseType="lpstr" size="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2024-09-29T04:16:56.987</cp:lastPrinted>
  <dcterms:created xsi:type="dcterms:W3CDTF">2024-09-28T20:16:57Z</dcterms:created>
  <dcterms:modified xsi:type="dcterms:W3CDTF">2024-09-28T20:16:58Z</dcterms:modified>
</cp:coreProperties>
</file>