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4DDC73-010D-4954-9CB3-FFD3B29F8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C4E3C-0CA3-4903-A44A-DA0C5DA93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8DE69-EF5E-4EDD-96FD-63187AA0E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65230D-2B84-4164-8E9A-0B249BF1A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FF2620-6570-442D-B4BB-4A2103FEB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8AB096-CB76-416B-9A24-7FEED9289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5FE428-A957-43A2-B68E-D81324F32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BA5351-5BAB-411C-A30E-C0444B95A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ABCEC6-6347-4986-B13B-7803917AD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38E926-1D87-45A2-9E36-7936282AC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BDDFA-176A-4933-82A1-07945C4C7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022016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金店的可行性营销方案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团队与执行力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中高端消费者，特别是对黄金饰品有需求的消费者，如婚庆、生日、节日送礼等场合。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4375" r="34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目标市场区域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目标消费群体特点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3423" r="3342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城市中心区域以及高端社区周边，这些区域消费水平高，对金饰品需求较大。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注重品牌、品质和服务，有一定的购买力和审美要求。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523" b="75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消费者需求类型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消费者对于金饰品的需求多种多样，包括项链、手链、耳环、戒指等，以及一些投资性金条和金币。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消费者购买动机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购买金饰品的主要动机包括自我装饰、送礼和投资等。其中，婚庆和节日送礼是主要的消费场景。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消费者购买决策过程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消费者在购买金饰品时，通常会考虑款式、品牌、价格和服务等因素，并会在多个品牌和店铺之间进行比较和选择。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竞争对手优劣势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每个竞争对手都有其自身的优势和劣势，例如，一些金店可能在品质和品牌上有优势，而线上平台可能在价格和便利性上有优势。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其他金店、珠宝店和线上金饰品销售平台。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差异化竞争优势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为了在竞争中脱颖而出，金店需要打造自己的差异化竞争优势，例如提供定制化服务、打造特色品牌形象、提高客户体验等。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针对高净值人群，提供高品质、高价值的黄金、钻石等产品。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9614" r="29614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3511" r="23511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高端市场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满足中等收入人群需求，提供性价比高的黄金饰品和礼品。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中端市场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根据客户需求，提供个性化的定制服务，满足不同消费者的特殊需求。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注重产品的设计感和时尚感，与竞争对手形成差异化。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9614" r="2961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设计风格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选用高品质的原材料，提高产品的质量和价值感。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材质选择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997" r="2199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采用先进的工艺技术，提高产品的精细度和耐用性。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产品差异化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根据市场需求和消费者喜好，合理搭配不同类型的产品，如黄金、钻石、翡翠等。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产品组合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4375" r="343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根据成本、市场需求和竞争情况，制定合理的定价策略，确保产品具有竞争力。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定期开展促销活动，如满减、折扣等，吸引消费者购买。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产品组合与定价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统一店面形象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确保店面装修、陈列、员工形象等方面与品牌定位相符合，提升品牌认知度。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建立品牌口碑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提供优质的服务和产品，通过客户口碑传播，扩大品牌影响力。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确定品牌定位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根据金店的目标客户群体，确定品牌形象和特色，如高端、时尚、传统等。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083" r="160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品牌建设与推广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会员优惠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建立会员制度，为会员提供专属优惠和积分兑换活动，增加客户粘性。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节假日促销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利用节假日或纪念日，推出特价、满减、赠品等促销活动，吸引消费者。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新品上市促销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新品上市时，可采取限量、限时等促销手段，吸引消费者关注和购买。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促销活动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https://d.book118.com/767022016033006041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2024-09-13T21:53:30.967</cp:lastPrinted>
  <dcterms:created xsi:type="dcterms:W3CDTF">2024-09-13T13:53:30Z</dcterms:created>
  <dcterms:modified xsi:type="dcterms:W3CDTF">2024-09-13T13:53:33Z</dcterms:modified>
</cp:coreProperties>
</file>