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F6F66E-70BF-4335-B5DA-54D02D1F96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FA395C-C212-4A37-B7C8-AD7B1DC934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86512B-3EE8-4EFC-A35B-98CD816B70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0EE5CD-4A5A-47F7-82F6-D112EA4842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0EC4BE8-ACFB-4F54-9FD3-5640FDAA28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E9A2DD-7D75-45EE-A310-69646DFDEE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66E831-6E4D-4C75-8E1F-434DBC4D99B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E3CB5E-D202-437E-9766-7FEFFA131F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E20EE9-B0BC-40D1-B3B9-8CE57C8A64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BABD99-7B6C-4404-BFA5-4CE975B27E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7DD8B2-8D0E-4C70-B71D-D0161A3150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7024143056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科室特色护理品牌</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科室特色护理品牌概述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科室特色护理品牌定位</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科室特色护理品牌形象</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科室特色护理品牌价值</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科室特色护理品牌发展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科室特色护理品牌概述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68" r="325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科室特色护理品牌是指某一科室在长期护理实践中形成的独特护理风格、护理理念和护理服务，具有独特性和不可复制性。</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个性化、专业性、精细化、人性化等。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提高患者满意度</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提升科室形象</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增强竞争力</a:t>
            </a:r>
          </a:p>
        </p:txBody>
      </p:sp>
      <p:pic>
        <p:nvPicPr>
          <p:cNvPr id="5" name="Picture 5"/>
          <p:cNvPicPr>
            <a:picLocks noChangeAspect="1"/>
          </p:cNvPicPr>
          <p:nvPr/>
        </p:nvPicPr>
        <p:blipFill>
          <a:blip r:embed="rId2"/>
          <a:srcRect l="5556" r="555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品牌建设的重要性</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特色护理品牌能够提供更加专业、人性化的护理服务，从而提高患者满意度。</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特色护理品牌有助于提升科室的专业形象，增强患者对科室的信任感。</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在医疗市场竞争日益激烈的背景下，特色护理品牌能够使科室在竞争中脱颖而出。</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明确品牌定位</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制定品牌标准</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强化人员培训</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宣传推广</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品牌建设的步骤与策略</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根据科室特点和市场需求，明确特色护理品牌的定位和核心理念。</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制定特色护理服务的标准和流程，确保服务质量和效果的统一性。</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通过多种渠道宣传和推广特色护理品牌，提高患者对品牌的认知度和信任度。</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对护理人员进行特色护理理念和技能的培训，提高护理人员的专业素质。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科室特色护理品牌定位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通过明确的品牌定位，使科室在众多竞争者中脱颖而出，提高患者对科室的认知度和信任度。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提升科室形象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指导护理服务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增强患者忠诚度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2607" r="2260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品牌定位能够为护理人员提供明确的护理服务方向，确保服务与品牌形象相符合。</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准确的品牌定位有助于吸引目标患者群体，并提高患者的满意度和忠诚度。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品牌定位的意义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了解患者需求、竞争对手情况以及行业发展趋势，为品牌定位提供依据。</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市场调研</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寻找科室在服务、技术、人才等方面的优势，以此为基础进行品牌定位。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差异化策略</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明确科室的核心价值观，将其融入品牌定位中，以突出科室特色。</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核心价值提炼</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品牌定位的方法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87" b="268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以快速康复、无痛护理为特色，定位为高效、舒适的康复护理品牌，吸引术后康复患者和慢性病患者。</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强调亲情护理、寓教于乐，定位为温馨、专业的儿童护理品牌，赢得家长和患儿的信赖。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品牌定位的案例分析</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某儿童医院的儿科</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某三甲医院的康复科</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科室特色护理品牌形象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https://d.book118.com/767024143056006053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2024-09-27T04:49:25.850</cp:lastPrinted>
  <dcterms:created xsi:type="dcterms:W3CDTF">2024-09-26T20:49:25Z</dcterms:created>
  <dcterms:modified xsi:type="dcterms:W3CDTF">2024-09-26T20:49:27Z</dcterms:modified>
</cp:coreProperties>
</file>