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23FA4-AD22-48B1-B263-2E1230048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BE316-3E3D-4D39-88B7-5B8834386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94443-FB89-4EC5-A67A-DFF3F8DEC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C1574-021E-4198-AD5F-04FD8A547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B89B5-A06A-4165-8024-A7A758062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2F2DA1-CE2A-44D4-93EA-B12C79B3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DA7C50-9F14-477F-ADD6-C03F97E15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F8D1C-F3D6-4075-A30C-E6F541696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715A7-2BA4-458B-A74D-70E5AA22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A81BC9-8205-4E47-826D-ABA85A960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A3799-6F7C-4D76-9A6F-FE091948E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2605100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高校图书馆服务功能的实现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202X-12-30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高校图书馆服务质量提升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高校图书馆服务面临的挑战与解决方案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高校图书馆服务是指图书馆为满足师生学术需求和信息需求，提供的资源、设施和信息检索等方面的帮助和指导。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提供专业化的信息服务，如文献传递、科技查新等。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个性化、专业性、高效性和互动性。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优化服务流程，提高服务效率，如自助借还、快速检索等。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根据师生不同需求提供定制化的服务，如学科咨询、课题跟踪等。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加强与师生的沟通与交流，及时反馈需求，增强服务体验。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培养信息素养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支撑教学与科研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传承文化知识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002" r="1500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高校图书馆作为学术交流的重要场所，为师生提供了一个开放、共享的知识平台。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通过图书馆服务，帮助师生提高信息获取、评价和利用的能力，培养其信息素养。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为高校教学和科研工作提供必要的文献保障和信息支持，促进学术成果的产出。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高校图书馆作为文化传承的重要载体，通过收藏和提供各类文献资源，传承人类文明。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以收藏为主，服务对象主要是少数特权阶层。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古代藏书楼时期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近代图书馆时期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现代图书馆时期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强调文献的流通与传播，服务对象扩大到广大民众。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注重个性化、专业化和数字化的服务，以满足用户多元化、高效化的需求。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提供各类图书的借阅服务，满足学生和教师的阅读需求。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图书借阅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根据用户的需求和兴趣，提供个性化的图书推荐服务。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图书推荐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图书借阅服务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提供各种学术资源的检索和获取服务，包括期刊、论文、专利等。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针对特定学科或领域，提供专业的信息咨询服务。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信息咨询服务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专题咨询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信息检索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学习室预约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提供学习室、研讨室等空间预约服务，满足学生和教师的学习和讨论需求。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提供学习资料、学习工具等方面的支持服务。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学习空间服务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844" r="28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文化讲座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定期举办各类文化讲座，丰富师生的文化生活。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展览活动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举办各类展览，展示优秀文化成果和艺术作品。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文化活动服务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技术支持服务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数字资源服务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提供数字资源的获取、利用和推广服务，包括电子图书、电子期刊等。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技术培训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提供各类技术培训服务，帮助师生更好地利用图书馆的资源和技术。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高校图书馆服务流程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通过问卷、访谈等方式了解用户对图书馆服务的需求和期望。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25" r="15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473" r="947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分析图书馆借阅数据、用户访问日志等，识别用户偏好和行为模式。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将用户需求归纳为不同类型，如学术研究、课外阅读、信息素养培训等。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服务策划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根据用户需求制定服务项目和内容，如学科服务、专题讲座、信息素养课程等。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整合图书馆内外资源，包括纸质图书、电子资源、学科专家等，以支持服务实施。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明确服务流程，包括服务申请、资源配置、时间安排、人员分工等。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对服务实施人员进行专业培训，确保他们具备提供服务所需的知识和技能。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通过宣传、推广活动，提高用户对图书馆服务的认知度和使用率。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根据服务实施过程中遇到的问题，及时调整服务内容和方式。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94" b="15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服务评估与改进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评估指标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制定科学合理的评估指标，如用户满意度、服务效果、资源利用率等。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收集和分析评估数据，了解服务效果和存在问题。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根据评估结果，对服务进行持续改进和优化，提高服务质量和用户满意度。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https://d.book118.com/767026051002006033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2024-09-06T03:17:12.225</cp:lastPrinted>
  <dcterms:created xsi:type="dcterms:W3CDTF">2024-09-05T19:17:12Z</dcterms:created>
  <dcterms:modified xsi:type="dcterms:W3CDTF">2024-09-05T19:17:14Z</dcterms:modified>
</cp:coreProperties>
</file>