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B934A-8165-48C8-9CDE-9E6E3EA3E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080E4-DEFC-4D99-A5D9-DBEC59FF3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ED20A-CEDD-4C9C-8DC0-74EADCEB3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E23B3-26DF-45BC-ACB6-FB11703BA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6D682F-420D-4760-93D7-BD7818FFC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7A8C97-DAD2-46B5-B78A-D31CDB86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7D2F5-BB61-46B1-AB9C-6CAF3C7F4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20F31-BE0B-41B4-84E9-324DC3216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DE304-6D0C-4820-9C73-200796E6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56437-A148-49F9-863E-802A621DB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217EF-047D-4439-A57F-2EEC90F52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30136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PTN设备NMU盘简介</a:t>
            </a:r>
            <a:endParaRPr lang="en-US" sz="5775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2024-01-18</a:t>
            </a:r>
            <a:endParaRPr lang="en-US" sz="2025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NMU盘基本概念与功能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NMU盘硬件结构与接口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NMU盘软件配置与管理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NMU盘性能评估与测试方法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NMU盘应用场景及案例分析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NMU盘基本概念与功能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NMU（Network Management Unit）盘是PTN（Packet Transport Network）设备中的一个重要组成部分，用于实现网络管理功能。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NMU盘定义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NMU盘负责收集、处理并上报PTN设备的网络状态、性能数据以及故障信息，同时接收并执行来自网络管理系统的控制命令，实现对PTN设备的远程监控和管理。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作用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NMU盘定义及作用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NMU盘通常插装在PTN设备的机框中，与其他业务盘、电源盘等共同组成完整的PTN设备。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物理位置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在PTN网络架构中，NMU盘位于网络管理层，与上层网络管理系统进行通信，实现对下层PTN设备的监控和管理。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逻辑位置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NMU盘在PTN网络中位置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主要功能特点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NMU盘支持对PTN设备进行远程配置管理，包括设备参数配置、业务配置等。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故障定位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当PTN设备出现故障时，NMU盘能够及时上报故障信息，帮助管理人员快速定位并排除故障。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远程监控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NMU盘支持远程监控功能，网络管理人员可以通过网络管理系统实时查看PTN设备的运行状态、性能数据以及故障信息。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性能管理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NMU盘能够收集并上报PTN设备的性能数据，为网络性能分析和优化提供依据。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安全管理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NMU盘支持安全管理功能，包括用户权限管理、操作日志记录等，确保网络管理的安全性和可靠性。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NMU盘硬件结构与接口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主控芯片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存储芯片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接口电路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外壳及固定件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硬件组成及结构图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负责整个NMU盘的控制和管理，采用高性能处理器，确保数据快速传输和处理。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采用高品质NAND Flash芯片，提供大容量存储空间，确保数据的安全性和稳定性。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负责与主机进行通信和数据传输，支持USB接口规范。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采用金属材质，提供良好的散热性能和抗干扰能力，确保NMU盘在恶劣环境下稳定工作。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23" r="1222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09" r="1870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504" r="2350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接口类型与参数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USB 3.0接口，兼容USB 2.0和USB 1.1接口。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最大传输速度可达5 Gbps，是USB 2.0的10倍。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工作电压为5V，工作电流小于500mA。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支持热插拔，即插即用。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接口类型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传输速度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电压及电流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连接方式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绿色表示正常工作状态，红色表示异常或故障状态。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指示灯颜色及含义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当NMU盘插入主机后，指示灯亮起表示正常工作；若指示灯闪烁或熄灭，则表示存在异常或故障情况。此时需要检查NMU盘与主机的连接是否正常，或者尝试重新插拔NMU盘以解决问题。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状态判断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指示灯含义及状态判断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NMU盘软件配置与管理</a:t>
            </a:r>
            <a:endParaRPr lang="en-US" sz="4200">
              <a:solidFill>
                <a:schemeClr val="l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550" b="1">
              <a:solidFill>
                <a:schemeClr val="dk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获取软件版本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从设备厂商或官方网站上下载所需的软件版本和补丁文件。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确定配置需求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根据网络规划和业务需求，确定NMU盘的软件配置需求，包括需要加载的软件版本、补丁、特性等。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制作配置文件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根据配置需求，使用文本编辑器或专用工具制作配置文件，包括设备参数、接口配置、路由协议等。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导入配置文件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在设备加载软件后，将制作好的配置文件导入到设备中，完成设备的初始配置。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加载软件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将NMU盘插入到PTN设备的USB接口中，启动设备并进入加载模式，选择从NMU盘加载软件。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软件配置流程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配置文件生成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可以使用设备厂商提供的配置工具或文本编辑器生成配置文件。配置文件中包含了设备的各项参数和配置信息，需要根据实际需求进行编写和修改。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配置文件导入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将生成好的配置文件通过FTP、TFTP等方式上传到设备的指定目录下，然后在设备上执行导入命令，将配置文件加载到设备中。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配置文件导出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在设备上执行导出命令，将当前设备的配置信息导出为配置文件，并保存到指定目录下。导出的配置文件可以用于备份或恢复设备的配置。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配置文件生成与导入导出方法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https://d.book118.com/767030136136006035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2024-09-10T09:15:23.501</cp:lastPrinted>
  <dcterms:created xsi:type="dcterms:W3CDTF">2024-09-10T01:15:23Z</dcterms:created>
  <dcterms:modified xsi:type="dcterms:W3CDTF">2024-09-10T01:15:25Z</dcterms:modified>
</cp:coreProperties>
</file>