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98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4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2EF5A-02DB-4498-BDB5-AE5E8FB25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99B5D-CB42-4CBA-8BC8-4C27503C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CA957-4F1C-4E31-AE20-45FB0C4A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CBE83-8C22-48A3-9EDC-20A0A10CB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D7981-B8B2-4D2E-B88D-1F015901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B5937-4F15-4C89-A53B-D4AF5FDA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ACA88D-937F-4EBB-BC56-534B38890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13E60-F070-4F22-89C9-D72BD2532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6FF17-1E99-4D02-896B-5BB08BC4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1EED2-55D3-4DCC-B037-138E34593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46354-052A-4B71-9C16-7D5863892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88" r:id="rId2"/>
    <p:sldLayoutId id="2147489989" r:id="rId3"/>
    <p:sldLayoutId id="2147489990" r:id="rId4"/>
    <p:sldLayoutId id="2147489991" r:id="rId5"/>
    <p:sldLayoutId id="2147489992" r:id="rId6"/>
    <p:sldLayoutId id="2147489993" r:id="rId7"/>
    <p:sldLayoutId id="2147489994" r:id="rId8"/>
    <p:sldLayoutId id="2147489995" r:id="rId9"/>
    <p:sldLayoutId id="2147489996" r:id="rId10"/>
    <p:sldLayoutId id="21474899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31041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红楼梦阅读教学设计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11988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15347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15244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12503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635190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668782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669017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640334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教学方法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291655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325247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325482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296799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教学目标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463423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497014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497250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468566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教学内容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80695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84054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84078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81210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教学评价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https://d.book118.com/767031041130006026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2"/>
  <p:tag name="KSO_WM_UNIT_INDEX" val="1_4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2"/>
  <p:tag name="KSO_WM_UNIT_INDEX" val="1_2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2"/>
  <p:tag name="KSO_WM_UNIT_INDEX" val="1_3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Office Theme</vt:lpstr>
      <vt:lpstr>红楼梦阅读教学设计</vt:lpstr>
      <vt:lpstr>目录</vt:lpstr>
      <vt:lpstr>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2024-08-31T22:16:09.262</cp:lastPrinted>
  <dcterms:created xsi:type="dcterms:W3CDTF">2024-08-31T14:16:09Z</dcterms:created>
  <dcterms:modified xsi:type="dcterms:W3CDTF">2024-08-31T14:16:11Z</dcterms:modified>
</cp:coreProperties>
</file>