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10AF98-12F6-4AEC-A507-2C553507F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44787F-9573-4374-8C7D-2F728AF27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0642A2-89F9-4115-989A-9ECD845DF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86F6E3-1A0C-4519-9E2D-2D122C0AAB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C0E1BD-4B19-496C-8A93-5A15D7B48E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29CC4E-7DD8-49FB-B515-BE2C8270C6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386C95-038F-47A7-AA48-7CBC10EFDE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431463-EDE9-4AD0-BA26-431439CED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2DF81-79E3-4F06-BBF6-C49F2ED84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77FEB1-D7AB-46D4-A45F-984FB5A98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2ECEFC-AC88-42D5-9A13-783FF0B4D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3204201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投资审计卢华胜</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卢华胜简介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投资审计基础知识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卢华胜的投资审计理念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卢华胜的投资审计案例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卢华胜的投资审计经验分享</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卢华胜简介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教育背景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华南理工大学，经济学硕士</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出生地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中国广东省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出生日期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1975年10月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2005年-2010年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任职于毕马威会计师事务所，担任合伙人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2010年至今</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创立并经营自己的投资审计公司，担任董事长兼首席执行官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2000年-2005年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任职于普华永道会计师事务所，担任审计经理</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工作经历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创立并成功经营投资审计公司，为多家企业提供专业审计服务</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在业界享有较高声誉，多次获得行业奖项和荣誉</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积极参与社会公益事业，担任多个慈善机构的理事或监事</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主要成就</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投资审计基础知识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审计是对投资项目的合法性、真实性、效益性进行的审核和监督。它通过对投资项目的立项、可行性研究、资金来源、招投标、合同签订、项目实施、竣工验收等全过程进行审查和监督，以确保投资活动的合规性和有效性。</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投资审计不仅是对投资项目本身的审计，还包括对投资决策、投资管理、投资绩效等方面的审计，旨在提高投资效益、防范投资风险、促进可持续发展。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投资审计定义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958" r="11958"/>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2000" r="12000"/>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监督和检查投资活动的合法性和合规性，防止和纠正违法违规行为。</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审查投资项目的效益性和风险性，提高投资效益和防范投资风险。</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投资审计目的</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评估投资项目的可行性和合理性，促进科学决策和规范管理。</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促进投资活动的透明度和公信力，加强社会监督和公众参与。</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制定审计计划</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根据审计对象和范围，制定详细的审计计划，包括审计时间、人员、资源、方法等安排。</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确定审计对象和范围</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根据审计目的和要求，确定需要审计的投资项目或活动，明确审计范围和重点。</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实施审计程序</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按照审计计划，采取适当的审计方法和技术手段，收集充分、可靠的证据，对投资项目或活动进行审查和监督。</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跟踪整改情况</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对被审计单位或项目的整改情况进行跟踪和监督，确保整改措施得到有效执行。</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出具审计报告</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根据审计结果和发现的问题，出具审计报告，提出整改意见和建议，并向上级领导或相关部门报告。</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投资审计流程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实地调查法</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通过实地考察、访谈、问卷等方式，了解项目或活动的实际情况，获取第一手资料和信息。</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案例研究法</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选取具有代表性的案例进行深入剖析和研究，总结经验和教训，为其他项目或活动提供借鉴和参考。</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数据分析法</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利用数据分析工具和方法，对大量的数据进行分析和处理，发现数据背后的规律和问题。</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对比分析法</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通过对不同项目或活动的对比分析，找出差异和问题，为审计提供依据和支持。</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投资审计方法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卢华胜的投资审计理念</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卢华胜认为投资审计的首要任务是准确识别和评估投资项目中的潜在风险，包括市场风险、信用风险、操作风险等。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风险量化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卢华胜主张对各种风险进行量化分析，通过建立数学模型和运用统计方法，对风险发生的可能性和影响程度进行量化和预测。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风险控制措施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在识别和评估风险的基础上，卢华胜提倡制定有效的风险控制措施，包括风险分散、对冲、担保等手段，以降低投资风险和提高投资安全性。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强调风险控制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https://d.book118.com/767032042011006042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2024-09-15T04:23:20.150</cp:lastPrinted>
  <dcterms:created xsi:type="dcterms:W3CDTF">2024-09-14T20:23:20Z</dcterms:created>
  <dcterms:modified xsi:type="dcterms:W3CDTF">2024-09-14T20:23:21Z</dcterms:modified>
</cp:coreProperties>
</file>