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E9E27C3-BDDE-4692-B328-8D4A692D7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C39173-2CAA-43B5-B353-02C7FA7C0B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B61E70-FAFB-43D9-A734-C8EC00E06F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F4252D-FF28-4C16-A09D-C932B1068E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79912C-4D2F-4FA3-A2CB-3D919E3DAB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4CE423E-94C3-41AB-BC41-1D50F6E18B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223790-1030-4888-8E10-E996EB0BBE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B7551D-6868-4CF4-9142-4750E74D8C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61CE78-A219-4A59-B86B-B01BAA9F51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DFD0C0-9ACF-4C5B-B6E0-D633546E8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A1BB26-AB11-4CE3-9486-E8B3518F62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703515203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危化品特种作业人员安全操作的任务分工和配合要求</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危化品特种作业概述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任务分工与职责明确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配合要求与沟通协调机制建立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培训教育与技能提升计划实施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监督检查与考核评价机制完善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总结回顾与未来发展规划</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危化品特种作业概述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指具有易燃、易爆、有毒、有害和放射性等特性，在运输装卸和储存保管过程中易造成人员伤亡和财产损毁而需要特别保护的物品。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根据《危险化学品目录》，危化品可分为爆炸品、压缩气体和液化气体、易燃液体、易燃固体、自燃物品和遇湿易燃物品、氧化剂和有机过氧化物、毒害品和感染性物品、放射性物品、腐蚀品等类别。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550" r="335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645" r="2964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包括危化品的生产、储存、使用、经营、运输和处置等环节中的特种作业，如危化品生产过程中的反应釜操作、储罐操作等。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特种作业范围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危险性大，技术性强，需要特种作业人员具备专业的知识和技能，严格遵守安全操作规程。</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特种作业特点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特种作业范围及特点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保障人身安全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危化品特种作业涉及高风险环节，一旦发生事故，往往造成人员伤亡和财产损失，因此安全操作是保障人身安全的重要措施。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维护社会稳定</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危化品事故往往引起社会广泛关注，对事故企业和相关责任人员产生严重负面影响，安全操作有助于维护社会稳定和企业形象。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促进经济发展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危化品行业是国民经济的重要组成部分，安全操作有助于保障危化品行业的可持续发展，促进经济发展。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任务分工与职责明确</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负责制定安全操作规程，监督作业人员执行安全操作，组织应急演练和事故处置。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管理人员</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1125" r="11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操作人员</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8542" r="85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安全员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7750" b="7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严格遵守安全操作规程，正确使用危化品和相关设备，及时报告异常情况。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负责现场安全检查，发现并及时纠正违章行为，协助管理人员做好安全管理工作。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各类人员职责划分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明确作业任务、了解危化品性质、检查设备和工具完好性、穿戴个人防护用品等。</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25" r="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作业前准备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按照安全操作规程进行作业，注意观察环境变化，及时调整作业方式或停止作业。</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作业过程控制</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清理作业现场、归置物品、关闭设备和工具、填写相关记录等。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作业后处理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操作流程规范制定</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根据可能发生的危化品事故类型和影响范围，制定相应的应急预案，明确应急组织、通讯联络、现场处置等方面要求。</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应急预案制定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定期组织应急演练，提高作业人员应急处置能力，确保在事故发生时能够迅速响应、正确处置。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应急演练实施</a:t>
            </a:r>
          </a:p>
        </p:txBody>
      </p:sp>
      <p:pic>
        <p:nvPicPr>
          <p:cNvPr id="10" name="Picture 10"/>
          <p:cNvPicPr>
            <a:picLocks noChangeAspect="1"/>
          </p:cNvPicPr>
          <p:nvPr/>
        </p:nvPicPr>
        <p:blipFill>
          <a:blip r:embed="rId3"/>
          <a:srcRect l="16333" r="163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125" r="1512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发生危化品事故时，应立即启动应急预案，组织救援力量进行处置，并按照相关规定及时报告有关部门。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事故报告与处置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应急预案及处置措施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配合要求与沟通协调机制建立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建立跨部门协作小组</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由安全、生产、技术等部门组成，共同负责危化品特种作业的安全管理。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明确各部门职责</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明确各部门在危化品特种作业中的职责和权限，避免职责不清和推诿扯皮现象。</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定期召开跨部门会议</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定期召开跨部门协作小组会议，共同商讨危化品特种作业中存在的问题和解决方案。</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跨部门协作机制构建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4292" b="14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加强信息保密管理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加强对危化品特种作业相关信息的保密管理，防止信息泄露和非法获取。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建立信息共享平台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通过企业内部网络或专业软件搭建信息共享平台，实现各部门之间的实时信息传递和共享。</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制定信息传递标准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制定危化品特种作业信息传递的标准和规范，确保信息的准确性和时效性。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信息传递与共享平台搭建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https://d.book118.com/767035152036006041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2024-09-13T23:12:08.163</cp:lastPrinted>
  <dcterms:created xsi:type="dcterms:W3CDTF">2024-09-13T15:12:08Z</dcterms:created>
  <dcterms:modified xsi:type="dcterms:W3CDTF">2024-09-13T15:12:10Z</dcterms:modified>
</cp:coreProperties>
</file>