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EEFAA-15BE-4ACC-AD81-F37DE34B2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52241-48A0-498F-AE35-6547ABE2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B427-E1DE-4676-B671-B73503ED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165AD-4ADB-4A25-8542-AFEEDB6AC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1FF8B-CE2B-4845-8C0E-3130C02D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36463-C8D0-432F-B3F5-0F015E30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365D0-E333-40D3-9B81-D9EAD65A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F7781-A67F-4077-A3EA-FFA551AB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717BE-6F79-4FAB-BB91-B9CF754E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C5E63-C6E2-4215-9F82-8D40866C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D2B15-D6B7-4CA7-87AF-7EEF26CF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4011315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纪法知识答题总结与反思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纪法知识掌握情况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答题技巧与策略分析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答题情况概述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共有50人参与了本次纪法知识答题活动。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参与率达到了85%，显示出较高的参与热情和积极性。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参与者通过在线答题的形式参与，使用手机或电脑进行答题。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答题参与情况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平均分为75分，整体成绩处于中等水平。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及格率为80%，表明大部分参与者对纪法知识掌握程度较好。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优秀率为10%，表明有部分参与者对纪法知识掌握得非常扎实。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答题成绩分析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平均答题时间为30分钟，表明大部分参与者能够在规定时间内完成答题。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整体正确率为80%，表明大部分参与者答题的准确性较高。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答题时间与正确率统计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纪法知识掌握情况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50" b="8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通过答题情况，可以看出考生对党纪法规的掌握程度。对于一些基础概念和规定，考生是否能够准确理解和应用。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随着时代的发展，党纪法规也在不断更新和完善。考生是否关注这些变化，是否能够跟上党纪法规的更新步伐。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党纪法规掌握程度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党纪法规更新情况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党纪法规掌握程度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考生对法律条文的理解程度如何，是否能够准确把握条文的含义和适用范围。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法律条文理解深度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考生是否能够将不同的法律条文关联起来，形成一个完整的法律体系。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法律条文关联性理解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法律条文理解深度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通过答题情况，可以看出考生对案例的分析能力如何，是否能够运用所学知识解决实际问题。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案例分析思路清晰度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考生在分析案例时，思路是否清晰，逻辑是否严密。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案例分析能力评估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答题技巧与策略分析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选择题答题技巧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首先排除与题干描述明显不符的选项，缩小选择范围。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对于选项中涉及的概念或规定，可以进行比较分析，找出其中的异同点。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针对题干中的关键词，在选项中寻找与之相关的描述，从而确定答案。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根据题干描述，结合相关法律规定和常识，进行逻辑推理，判断答案。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关键词定位法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逻辑推理法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准确理解题意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条理清晰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简明扼要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简答题答题策略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首先明确题目要求回答的问题，确保理解无误。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在回答问题时，应按照一定的逻辑顺序进行阐述，使答案条理清晰。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简答题要求简洁明了地回答问题，不需要过多展开。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在回答问题时，应突出与题目相关的重点内容。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首先应全面、仔细地阅读案例，了解案件的基本事实和背景。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仔细阅读案例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明确案件涉及的当事人、权利义务关系以及法律事实。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分析案件涉及的法律关系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根据案件事实和相关法律规定，进行逻辑推理和分析。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运用法律知识进行推理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基于推理和分析，得出结论并给出理由。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得出结论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案例分析题解题方法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https://d.book118.com/767040113156006031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2024-09-04T09:49:27.295</cp:lastPrinted>
  <dcterms:created xsi:type="dcterms:W3CDTF">2024-09-04T01:49:27Z</dcterms:created>
  <dcterms:modified xsi:type="dcterms:W3CDTF">2024-09-04T01:49:29Z</dcterms:modified>
</cp:coreProperties>
</file>