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DBA0AE-19EB-441B-8DE5-F2C1BE81D7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D2441C-6C9F-465B-AB63-A8B71CCD89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549EE8-F6AA-4982-8373-1A730C070F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1FBEB66-2E74-4276-B9C2-48DBB41752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1576FE-3963-451B-9FD9-BE90183453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B9EBDD2-AC47-4C60-8FB0-9976A276D9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FA1168-77CA-46A9-9FE7-76F8451694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39A1C1-927E-4104-A753-D5778EB2D4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546629-0DD0-431B-B875-6913C207AE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B8E470-1181-42E3-B072-753D750EC6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FCE502-108D-441D-AF2C-F001C01978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704102300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多播和多播路由</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多播技术概述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多播路由原理及协议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IP多播技术详解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组播路由算法与策略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多播路由配置与实现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多播技术应用与发展趋势</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多播技术概述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121" r="1712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多播是一种网络通信方式，允许一个或多个发送者向一组特定的接收者发送数据，这组接收者是在网络中动态形成的。</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多播组成员可以动态加入或离开，无需预先配置。</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动态组成员</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多播通过将数据发送到特定多播组地址，实现向多个接收者同时传输数据，提高了网络传输效率。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高效数据传输</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多播技术适用于大规模分布式系统，如视频会议、实时数据传输等场景。</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适用于大规模分布式系统</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多播定义及特点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多个参与者可以通过多播技术实时接收视频会议数据，实现多方通信。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视频会议</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3340" r="2334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实时数据传输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网络游戏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2876" r="2287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在分布式系统中，多个节点可以通过多播实时接收数据更新，保持数据一致性。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多播可用于实现网络游戏中的多人协同游戏，降低服务器负载和网络带宽消耗。</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多播应用场景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单播（Unicast）</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单播是网络通信中最常见的方式，它是指从一个发送者向一个接收者发送数据的过程。在单播通信中，每个发送者和接收者之间都需要建立独立的连接。</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02" r="1660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广播（Broadcast）</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广播是一种网络通信方式，其中一个发送者向网络中所有设备发送数据。广播通信不考虑接收者的身份和数量，所有连接到网络的设备都会接收到广播数据。</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多播（Multicast）</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允许一个或多个发送者向一组特定的接收者发送数据。与广播不同，多播数据只会被发送到加入到相应多播组的接收者设备上，从而节省了网络带宽并提高了传输效率。多播组成员可以动态地加入或离开多播组。</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多播与单播、广播对比</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多播路由原理及协议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多播地址分配</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多播地址用于标识一组接收者，发送者将数据发送到该地址，所有加入该多播组的接收者都能收到数据。多播地址在IPv4中为D类地址，范围从224.0.0.0到239.255.255.255；在IPv6中则以FF开头。</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多播路由表</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路由器通过多播路由表决定如何转发IP多播数据包。多播路由表项包括多播地址、子网掩码、下一跳地址或出口接口。</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反向路径转发（RPF）</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路由器接收到多播数据包时，会检查数据包的源地址是否位于接收接口所连接的网络上。如果是，则继续转发；否则，丢弃该数据包。这是为了防止多播环路。</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多播路由原理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常见多播路由协议</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适用于稀疏模式网络（即网络中只有少数主机参与多播组）的多播路由协议。PIM-SM使用显式加入模型，要求接收者主动加入多播组。</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稀疏模式独立多播（PIM-SM）</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基于距离矢量算法的协议，用于在IP网络上实现多播。它使用与RIP相同的算法，但针对多播进行了优化。</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距离矢量多播路由协议（DVMRP）</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适用于密集模式网络（即网络中大多数主机都参与多播组）的多播路由协议。PIM-DM通过定期向网络中发送多播数据包来构建和维护多播分发树。</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密集模式独立多播（PIM-DM）</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876" r="1687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DVMRP</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工作原理类似于RIP，通过定期交换路由信息来更新路由表。特点包括简单、易于配置，但在大型网络中可能存在性能问题。</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PIM-DM</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工作原理是通过定期向网络中发送多播数据包来构建和维护多播分发树。特点包括适用于密集模式网络、自动发现多播组成员，但在稀疏模式网络中可能导致不必要的网络流量。</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PIM-SM</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工作原理是基于显式加入模型，要求接收者主动加入多播组。特点包括适用于稀疏模式网络、减少不必要的网络流量，但需要手动配置接收者的加入请求。</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协议工作原理及特点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IP多播技术详解</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用于多播通信的IP地址，范围从224.0.0.0到239.255.255.255。</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D类IP地址</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标识一个多播组，所有加入该组的成员都能接收到发往该组的数据。</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多播组地址</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255.255.255.255，用于在本地子网内进行广播。</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有限广播地址</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IP多播地址结构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sp>
        <p:nvSpPr>
          <p:cNvPr id="17" name="TextBox 17"/>
          <p:cNvSpPr txBox="1"/>
          <p:nvPr/>
        </p:nvSpPr>
        <p:spPr>
          <a:xfrm>
            <a:off x="6542983" y="1171423"/>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IGMP报文类型</a:t>
            </a:r>
          </a:p>
        </p:txBody>
      </p:sp>
      <p:sp>
        <p:nvSpPr>
          <p:cNvPr id="18" name="TextBox 18"/>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包括成员资格查询报文、成员资格报告报文和离开组报文。</a:t>
            </a:r>
          </a:p>
        </p:txBody>
      </p:sp>
      <p:sp>
        <p:nvSpPr>
          <p:cNvPr id="19" name="TextBox 19"/>
          <p:cNvSpPr txBox="1"/>
          <p:nvPr/>
        </p:nvSpPr>
        <p:spPr>
          <a:xfrm>
            <a:off x="6542983" y="2934249"/>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IGMP工作原理</a:t>
            </a:r>
          </a:p>
        </p:txBody>
      </p:sp>
      <p:sp>
        <p:nvSpPr>
          <p:cNvPr id="20" name="TextBox 20"/>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路由器通过发送成员资格查询报文来查询局域网内主机是否加入某个多播组，主机通过发送成员资格报告报文来响应查询，表明自己加入了哪个多播组。当主机离开多播组时，会发送离开组报文通知路由器。</a:t>
            </a:r>
          </a:p>
        </p:txBody>
      </p:sp>
      <p:sp>
        <p:nvSpPr>
          <p:cNvPr id="21" name="TextBox 21"/>
          <p:cNvSpPr txBox="1"/>
          <p:nvPr/>
        </p:nvSpPr>
        <p:spPr>
          <a:xfrm>
            <a:off x="6542983" y="4626808"/>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IGMP版本</a:t>
            </a:r>
          </a:p>
        </p:txBody>
      </p:sp>
      <p:sp>
        <p:nvSpPr>
          <p:cNvPr id="22" name="TextBox 22"/>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目前主要有IGMPv1、IGMPv2和IGMPv3三个版本，不同版本在功能和报文格式上有所不同。</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IGMP协议工作原理</a:t>
              </a:r>
            </a:p>
          </p:txBody>
        </p:sp>
      </p:grpSp>
      <p:sp>
        <p:nvSpPr>
          <p:cNvPr id="45" name="AutoShape 45"/>
          <p:cNvSpPr/>
          <p:nvPr/>
        </p:nvSpPr>
        <p:spPr>
          <a:xfrm>
            <a:off x="1199617" y="2591922"/>
            <a:ext cx="2395784" cy="2042488"/>
          </a:xfrm>
          <a:prstGeom prst="hexagon">
            <a:avLst>
              <a:gd name="adj" fmla="val 25000"/>
              <a:gd name="vf" fmla="val 115470"/>
            </a:avLst>
          </a:prstGeom>
          <a:no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6" name="Freeform 46"/>
          <p:cNvSpPr/>
          <p:nvPr/>
        </p:nvSpPr>
        <p:spPr>
          <a:xfrm>
            <a:off x="1961410" y="3129442"/>
            <a:ext cx="872198" cy="87219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https://d.book118.com/767041023006006035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2024-09-09T06:02:15.900</cp:lastPrinted>
  <dcterms:created xsi:type="dcterms:W3CDTF">2024-09-08T22:02:15Z</dcterms:created>
  <dcterms:modified xsi:type="dcterms:W3CDTF">2024-09-08T22:02:18Z</dcterms:modified>
</cp:coreProperties>
</file>