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B38C4-EE7B-433C-B41F-1A5E58E9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AF3E7-3216-449D-BBB5-F19A2E8A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D5EA2-23F8-4A16-B4DE-B094DB41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4DE0D-0E11-4D42-934D-3D21C99C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64D27-D835-444E-8C66-790AEC55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C3D54-6E38-4F68-91F0-6BFE86FE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E8AA8-4AAE-4CC3-BD90-FA5E2CD8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E982A-4354-4099-93E8-78A5E0BD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175E4-F43C-43C5-81D6-ED65CB8C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8B72-22FD-4A28-8D99-9601E5C1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4B606-0B16-4E8E-8A73-BA42A52CC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983" r:id="rId2"/>
    <p:sldLayoutId id="2147487984" r:id="rId3"/>
    <p:sldLayoutId id="2147487985" r:id="rId4"/>
    <p:sldLayoutId id="2147487986" r:id="rId5"/>
    <p:sldLayoutId id="2147487987" r:id="rId6"/>
    <p:sldLayoutId id="2147487988" r:id="rId7"/>
    <p:sldLayoutId id="2147487989" r:id="rId8"/>
    <p:sldLayoutId id="2147487990" r:id="rId9"/>
    <p:sldLayoutId id="2147487991" r:id="rId10"/>
    <p:sldLayoutId id="21474879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42151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人类辅助生殖技术应用规划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辅助生殖技术概述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应用领域与适应症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技术应用策略与流程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伦理与法律问题探讨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技术应用风险评估与应对措施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辅助生殖技术概述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56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8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定义：辅助生殖技术是指通过人工干预的方式，帮助不孕不育夫妇实现生育愿望的技术。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4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6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8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分类：辅助生殖技术包括人工授精、体外受精-胚胎移植（IVF-ET）、卵胞浆内单精子注射（ICSI）、胚胎植入前遗传学诊断（PGD）等。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72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4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适用人群：辅助生殖技术主要适用于不孕不育夫妇、高龄产妇、遗传病患者等。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0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2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4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技术特点：辅助生殖技术具有较高的成功率，但可能存在一定的风险和副作用。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发展历程与现状</a:t>
            </a:r>
            <a:endParaRPr lang="zh-CN" altLang="en-US"/>
          </a:p>
        </p:txBody>
      </p:sp>
      <p:sp>
        <p:nvSpPr>
          <p:cNvPr id="1049126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目前，辅助生殖技术已成为治疗不孕不育的主要手段之一，全球每年有数百万例试管婴儿出生。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0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2010年，中国首例第三代试管婴儿（PGT）诞生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2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1996年，中国首例卵胞浆内单精子注射（ICSI）试管婴儿诞生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4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2000年，中国首例胚胎植入前遗传学诊断（PGD）试管婴儿诞生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6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1978年，世界第一例试管婴儿诞生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8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1988年，中国首例试管婴儿诞生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0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应用领域与适应症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领域范围</a:t>
            </a:r>
            <a:endParaRPr lang="zh-CN" altLang="en-US"/>
          </a:p>
        </p:txBody>
      </p:sp>
      <p:sp>
        <p:nvSpPr>
          <p:cNvPr id="104927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辅助生殖技术：包括体外受精（IVF）、卵胞浆内单精子注射（ICSI）、胚胎移植前遗传学诊断（PGD）等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适应症：不孕不育、遗传病、高龄产妇、男性不育等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应用领域：生殖医学、妇产科、遗传学、分子生物学等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技术发展：基因编辑、干细胞技术、3D打印等在辅助生殖领域的应用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适应症与禁忌症</a:t>
            </a:r>
            <a:endParaRPr lang="zh-CN" altLang="en-US"/>
          </a:p>
        </p:txBody>
      </p:sp>
      <p:sp>
        <p:nvSpPr>
          <p:cNvPr id="104933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禁忌症：严重疾病、过敏体质、免疫系统疾病等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适应症：不孕不育、遗传病、高龄产妇等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适应症与禁忌症的判断：根据患者的具体情况和医生的建议进行判断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适应症与禁忌症的注意事项：患者应遵循医生的建议，避免盲目使用辅助生殖技术。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技术应用策略与流程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策略制定依据</a:t>
            </a:r>
            <a:endParaRPr lang="zh-CN" altLang="en-US"/>
          </a:p>
        </p:txBody>
      </p:sp>
      <p:sp>
        <p:nvSpPr>
          <p:cNvPr id="104946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法律法规：根据国家法律法规和行业规范制定策略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技术成熟度：根据技术的成熟度和应用效果制定策略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市场需求：根据市场需求和用户需求制定策略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成本效益：根据成本效益和投资回报率制定策略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https://d.book118.com/767042151200006024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+中文正文</vt:lpstr>
      <vt:lpstr>Office Theme</vt:lpstr>
      <vt:lpstr>人类辅助生殖技术应用规划</vt:lpstr>
      <vt:lpstr>目录</vt:lpstr>
      <vt:lpstr>添加章节标题</vt:lpstr>
      <vt:lpstr>辅助生殖技术概述</vt:lpstr>
      <vt:lpstr>定义与分类</vt:lpstr>
      <vt:lpstr>发展历程与现状</vt:lpstr>
      <vt:lpstr>应用领域与适应症</vt:lpstr>
      <vt:lpstr>领域范围</vt:lpstr>
      <vt:lpstr>适应症与禁忌症</vt:lpstr>
      <vt:lpstr>技术应用策略与流程</vt:lpstr>
      <vt:lpstr>策略制定依据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2024-08-29T07:06:47.011</cp:lastPrinted>
  <dcterms:created xsi:type="dcterms:W3CDTF">2024-08-28T23:06:47Z</dcterms:created>
  <dcterms:modified xsi:type="dcterms:W3CDTF">2024-08-28T23:06:49Z</dcterms:modified>
</cp:coreProperties>
</file>