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516FC-D540-460E-B0DE-20D589D70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31397-9B0F-4B03-BC42-39AF0B75C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7C42CF-FE1C-456F-8D9C-363E428D1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302D7E-4582-44C8-8B11-11CA5CFFE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0D59F4-1FA4-421F-BEE8-202BDD770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39ACF7-B5C6-45EA-B1D0-445118867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F0E317-6BFB-468B-B970-42E7268A8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400FD5-686A-4EC4-B5AE-D60E6A36B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1AF7B4-F62D-4F9A-8223-959C87893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A684D-1123-4354-BED5-D86F3D0B4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2C08C-19B0-4D69-89A0-06DD2F9FB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04515606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旅游业纵深发展路径：客户服务培训的关键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9938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旅游业客户服务培训的重要性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旅游业客户服务培训的内容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旅游业客户服务培训的方法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旅游业客户服务培训的评估与优化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旅游业客户服务培训的未来展望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旅游业客户服务培训的重要性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06" r="2240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客户满意度是衡量旅游业服务水平的重要指标，通过客户服务培训，员工能够更好地理解客户需求，提供更贴心、专业的服务，从而提高客户满意度。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良好的客户服务能够增强客户对企业的信任感和忠诚度，从而为企业带来更多的回头客和口碑传播。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提升客户满意度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41" r="1494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在旅游业竞争日益激烈的背景下，优质的客户服务成为企业脱颖而出的关键。通过客户服务培训，企业能够提高员工的服务水平，从而提升企业的整体竞争力。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良好的客户服务能够吸引更多的潜在客户，增加市场份额，为企业带来更多的商业机会。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增强企业竞争力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96" b="319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塑造良好的企业形象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优秀的客户服务有助于塑造企业专业、可靠的形象，提高企业的社会声誉和品牌价值。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在客户心中树立良好的企业形象，有助于企业在市场中获得更多的认可和支持，为企业的长期发展奠定基础。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旅游业客户服务培训的内容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042" r="80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保持微笑、热情、友好，尊重客户，主动打招呼。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礼貌待客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倾听客户需求，清晰、准确地回答问题，提供必要的信息。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掌握基本的英语口语和书面表达能力，以及当地语言。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语言能力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基本礼仪和沟通技巧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熟悉旅游线路、酒店、交通等产品信息，能够准确介绍和推荐。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产品知识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了解旅游目的地的历史、文化、风俗等信息，能够提供个性化建议。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目的地知识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掌握处理客户投诉、解决客户问题的技巧和方法。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客户服务技巧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专业知识与技能培训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了解旅游安全常识，掌握应对突发事件的措施和流程。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紧急救援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熟悉紧急救援流程，能够及时联系医疗机构、警察等资源。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危机处理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学习如何处理客户投诉和危机事件，维护企业形象和声誉。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应对突发事件的策略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旅游业客户服务培训的方法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https://d.book118.com/767045156063006024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2024-08-28T13:04:23.634</cp:lastPrinted>
  <dcterms:created xsi:type="dcterms:W3CDTF">2024-08-28T05:04:23Z</dcterms:created>
  <dcterms:modified xsi:type="dcterms:W3CDTF">2024-08-28T05:04:25Z</dcterms:modified>
</cp:coreProperties>
</file>