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98142-3D15-45DC-9C12-C96F91588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2E5F2-2D0F-4C8F-BEF0-27F1840F3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1DECE-31B2-422E-8D72-1E1103D96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866BE3-99F2-4BC5-8F3C-E1423C73D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3668E7-C16B-44E7-AE08-F964BD568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A0DEC1-93D6-42AE-998D-0C14AA0A9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E27178-3FD9-4BBE-85BD-EA49A1AC2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F2C71-31C4-4D1D-B9D9-5A770D093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9A732-A825-400C-ABF5-90B144105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2F10E-C31A-4174-8C89-937138F72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9984C-8C9D-46EF-A9B6-82BC539DB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4614501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先进个人自我总结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个人能力提升与成长经历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对未来工作的展望与规划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通过反思和总结，深入了解自己的优点和不足，明确个人发展方向。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提升自我认知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自我总结有助于发现自身潜能，增强自信心，激发内在成长动力。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激发成长动力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3083" b="13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总结经验教训，为未来的工作和学习提供指导，推动个人不断进步。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自我总结的目的和意义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229" r="822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本次自我总结的时间范围为过去一年，重点关注个人在工作、学习、生活等方面的成长与变化。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回顾过去一年在工作中取得的成绩和突破，包括项目完成情况、团队协作、技能提升等方面。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总结过去一年在学习方面的进步，包括专业知识掌握、技能提升、证书获取等方面。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学习进展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关注个人在生活方面的变化，如健康状况、家庭关系、社交圈子等，以便更好地平衡工作与生活。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生活变化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总结的时间范围和内容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成功负责并完成了XX个重要项目，确保项目按时、按质、按预算完成。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00" r="3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新产品开发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建立并维护了与XX家重要客户的长期合作关系，提高了客户满意度。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带领团队研发了XX款新产品，并成功推向市场，实现了良好的销售业绩。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完成的主要任务与项目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积极参与团队招聘、培训和管理工作，提高了团队整体素质和协作效率。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推动并实施了多项工作流程优化措施，提高了团队工作效率和质量。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通过改进采购策略、降低运营成本等方式，为公司节省了XX万元成本。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对团队和公司的贡献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713" b="77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767" r="17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获得的荣誉与奖励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个人荣誉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荣获公司“优秀员工”、“优秀项目经理”等荣誉称号。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团队荣誉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带领团队荣获公司“优秀团队”、“创新团队”等荣誉称号。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业务奖励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因在业务拓展、客户服务等方面表现突出，获得公司颁发的XX万元奖金。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个人能力提升与成长经历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参与多个项目实践，深入了解业务流程和技术应用，提高了实际操作能力。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通过参加培训课程、阅读专业书籍和文献，掌握了行业前沿知识和实践技能。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技术认证与荣誉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获得相关领域的技术认证和荣誉，证明了专业技能的水平和价值。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专业技能的提升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沟通与协作技巧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学会倾听他人意见，善于表达自己的想法，与他人保持良好沟通，实现高效协作。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冲突解决与协调能力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面对团队冲突，能够冷静分析、公正处理，协调各方利益，维护团队和谐。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团队建设与领导力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积极参与团队建设，发挥领导力，带领团队完成共同目标。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团队协作与沟通能力的增强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面对复杂问题，能够运用专业知识和实践经验进行深入分析，提出有效解决方案。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问题分析与解决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敢于尝试新思路、新方法，推动创新实践，为团队和企业带来实际价值。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创新思维与实践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具备风险意识，能够识别潜在风险，制定应对措施，降低风险影响。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风险管理与应对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解决问题与创新能力的提升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https://d.book118.com/767046145016006030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2024-09-01T13:03:36.978</cp:lastPrinted>
  <dcterms:created xsi:type="dcterms:W3CDTF">2024-09-01T05:03:36Z</dcterms:created>
  <dcterms:modified xsi:type="dcterms:W3CDTF">2024-09-01T05:03:39Z</dcterms:modified>
</cp:coreProperties>
</file>