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4DA7E-4753-4392-B410-4DE0C8894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FB01C-B575-4626-8FB8-F08E28722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C5AE1-7277-4304-8A3B-056FF42F5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804D9-FA5F-419A-AA3E-4BD150561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7CD21D-64FE-49C1-A65D-1E92BF062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E9664C-C4B1-4436-B512-6603DF361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4C025E-FCFC-4162-A60E-D86DBBB52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74412-48B6-4A94-90F4-7E438D094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48AE0-DE4F-44E9-9163-A735F9CA5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4432D-F9E9-4828-AD85-2DD1CC010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FFECD-DD70-499F-B829-EFF83ADB2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461551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投资现货原油技术分析报告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原油市场概述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原油价格影响因素分析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技术分析在原油投资中的应用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原油市场概述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原油的定义与特性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原油是一种重要的能源和化工原料，具有不可再生性、全球性分布和价格波动性等特点。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油是石油工业的基础，是一种由多种烃类化合物组成的复杂混合物，主要应用于能源和化工领域。由于原油的不可再生性，其供应和需求对全球经济具有重要影响。此外，原油的分布在全球范围内极不均衡，导致价格波动较大，也使得原油市场成为全球关注的焦点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原油市场对全球经济具有重要影响，其价格波动对各国经济发展、贸易和金融市场稳定等方面都有显著作用。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油是全球最重要的能源之一，其价格波动直接影响到各国能源成本和能源安全。同时，原油价格的变动也会对其他相关商品的价格产生影响，如天然气、煤炭等。此外，原油价格的波动还会对国际贸易和金融市场稳定产生影响，因为许多国家和地区的经济增长都与原油价格密切相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原油市场的重要性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原油市场经历了多次价格波动和周期性变化，目前正处于低油价时期，但长期来看，原油需求仍将持续增长。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70年代以来，原油市场经历了多次价格波动和周期性变化。目前，由于全球经济增长放缓、供应过剩和地缘政治等因素的影响，原油价格处于相对较低的水平。然而，从长期来看，随着人口增长和工业化进程的加速，原油需求仍将持续增长。因此，对于投资者来说，了解原油市场的历史和现状对于制定投资策略具有重要意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原油市场的历史与现状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技术分析基础知识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技术分析的定义与原理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技术分析是通过研究市场行为，运用图表、指标等技术手段，分析价格走势，预测未来价格变化的方法。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技术分析的原理基于市场行为反映一切信息，价格趋势是市场供需关系变化的反映，通过技术分析可以把握价格趋势，进行投资决策。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形态分析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成交量分析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技术分析的主要方法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172" r="1617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3606" r="2360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9118" r="2911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通过绘制价格图表，观察价格走势，包括K线图、蜡烛图等。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运用各种技术指标，如移动平均线、相对强弱指数等，对价格走势进行分析。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通过研究价格图表上的各种形态，如头肩顶、双重顶等，预测价格走势。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分析成交量与价格走势的关系，判断市场趋势的可靠性。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技术分析可以及时反映市场动态，通过对历史数据的分析，预测未来价格走势。此外，技术分析具有简单直观的特点，易于掌握。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分析无法考虑基本面因素，如供求关系、政治因素等。此外，技术分析依赖于历史数据的可靠性，如果数据存在误差或偏差，会影响分析结果的准确性。同时，技术分析也存在过度拟合和未来函数等问题，需要谨慎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技术分析的优势与局限性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原油价格影响因素分析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供求关系是影响原油价格的最基本因素，当市场供应量大于需求量时，价格会下跌；反之，当需求量大于供应量时，价格会上涨。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油是一种全球性的大宗商品，其价格受到全球供需关系的影响。当原油供应量增加，而需求量保持不变或减少时，会导致原油价格的下跌；相反，如果需求量增加，而供应量保持不变或减少时，会导致原油价格的上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供求关系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美元汇率是影响原油价格的另一个重要因素，由于美元是全球储备货币，因此美元汇率的变化对原油价格具有显著影响。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当美元汇率下跌时，以美元计价的原油价格会上涨，因为更便宜的美元使得原油对其他货币的持有者来说更加昂贵。相反，当美元汇率上涨时，以美元计价的原油价格会下跌。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美元汇率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52" b="58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政治因素是影响原油价格的不可预测因素之一，包括地缘政治风险、战争、政治动荡等。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政治因素可能导致原油生产中断、运输受阻或市场信心下降，从而影响原油价格。例如，中东地区的冲突可能导致原油供应减少，从而推高油价。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https://d.book118.com/767046155104006040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2024-09-12T23:05:39.710</cp:lastPrinted>
  <dcterms:created xsi:type="dcterms:W3CDTF">2024-09-12T15:05:39Z</dcterms:created>
  <dcterms:modified xsi:type="dcterms:W3CDTF">2024-09-12T15:05:41Z</dcterms:modified>
</cp:coreProperties>
</file>