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589065-6DB2-4915-AD00-1C3A2FD3A6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646D11-47A5-4401-BBE2-40FEA1FD16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B01CF3-11D9-4F03-A970-9A124A2726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7CE57C-D047-448C-9217-84BADD08E2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6E9B1B-80EB-4937-BEA2-7BAADC6CFC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CE98B4-349D-48DB-A9A7-1210BA96BA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EEB0FC-05B1-49D1-BC48-B9F7E06A52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C693C7-13A0-4F1F-83A9-57DE0729C7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D78AC0-1DFE-4635-AE19-54AEF9B928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3A9CF6-10CF-4558-A53B-7E2A2F0C6E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4D261A-5D86-4A90-B129-D2CBB944DF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705003214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安全行为培训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3227388" y="2346149"/>
            <a:ext cx="2082501" cy="20825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安全意识培养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安全知识学习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安全技能训练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安全行为规范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安全文化营造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4"/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安全意识培养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安全意识是预防各类事故发生的第一道防线，能够及时发现和纠正不安全行为和状态，降低事故发生的概率。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预防事故发生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安全意识强的员工在工作时能够更加专注和细心，减少因疏忽导致的生产事故，从而提高工作效率。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4542" b="145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5667" r="5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安全意识的培养能够保护员工的生命财产安全，减少因事故造成的伤害和损失，保障员工的合法权益。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保障员工权益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安全意识的重要性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员工在入职前没有接受足够的安全培训和教育，对安全知识和技能掌握不足。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缺乏培训和教育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417" r="18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侥幸心理作祟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0250" r="20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管理不严格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3333" b="3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部分员工存在侥幸心理，认为事故不会发生在自己身上，忽视安全操作规程。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企业安全管理不到位，对安全规章制度执行不严格，导致员工安全意识淡薄。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安全意识薄弱的原因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对新员工进行全面的安全培训，包括安全规章制度、操作规程、应急处理等方面，提高员工的安全知识和技能。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加强安全培训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组织定期的安全演练、安全知识竞赛、安全讲座等活动，增强员工的安全意识和应对能力。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定期开展安全活动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通过建立安全奖惩机制，对遵守安全规章制度的员工进行奖励，对违反规定的员工进行惩罚，提高员工的安全自觉性。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建立奖惩机制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加强安全管理团队的监督力度，定期检查和评估员工的安全表现，及时纠正不安全行为和状态。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强化管理监督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提高安全意识的方法和途径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安全知识学习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12" r="326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55" r="3265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安全生产法律法规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掌握行业安全生产标准，包括行业安全技术规范、安全操作规程等，确保企业安全生产符合相关要求。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了解国家安全生产法律法规，包括《安全生产法》、《职业病防治法》等，明确企业及员工在安全生产中的权利和义务。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11" b="271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岗位安全操作规程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针对不同岗位制定安全操作规程，明确岗位安全操作要求和注意事项，确保员工掌握正确的操作方法。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定期对岗位安全操作规程进行评估和修订，以适应企业生产工艺、设备及人员的变化。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906" r="25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开展危险源辨识工作，识别企业生产过程中存在的危险源及潜在风险，建立危险源档案。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对危险源进行风险评估，确定危险源可能导致的危害程度和影响范围，为制定相应的风险控制措施提供依据。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危险源辨识与风险评估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安全技能训练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https://d.book118.com/767050032140006040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2024-09-13T06:23:19.314</cp:lastPrinted>
  <dcterms:created xsi:type="dcterms:W3CDTF">2024-09-12T22:23:19Z</dcterms:created>
  <dcterms:modified xsi:type="dcterms:W3CDTF">2024-09-12T22:23:21Z</dcterms:modified>
</cp:coreProperties>
</file>