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724346-58CA-4E97-A60B-397E40058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57CBD-E62C-4185-BDA1-786337740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323CD6-32A0-485B-B289-F33218A5A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CD06A2-4123-40EA-894A-82093F46A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082558-63BE-4D03-992D-6ABFABCF5D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AA6797-5FD4-48DC-852D-4B215087A9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131483-C1E6-42EC-A5B3-4E1CD7AC59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A1810-2E73-4CCC-8861-4FAC687735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A8BD1B-98BF-41C6-A7F5-07EF3FD0CB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79395-73E9-4050-87EB-FA8BAEC41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7B3ED2-F2F4-43FA-B259-89BA929B1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50101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脑机接口技术在电脑操作中的应用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脑机接口技术简介与原理
 脑机接口技术在电脑操作中的应用价值
 脑机接口技术与传统输入设备的比较
 脑机接口技术在电脑操作中的应用案例
 脑机接口技术在电脑操作中的挑战与局限
 脑机接口技术在电脑操作中的未来发展趋势
 脑机接口技术在电脑操作中的伦理与安全性
 脑机接口技术在电脑操作中的应用前景展望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脑机接口技术简介与原理</a:t>
            </a:r>
          </a:p>
        </p:txBody>
      </p:sp>
      <p:sp>
        <p:nvSpPr>
          <p:cNvPr id="3" name="Subtitle 2"/>
          <p:cNvSpPr>
            <a:spLocks noGrp="1"/>
          </p:cNvSpPr>
          <p:nvPr>
            <p:ph type="subTitle" idx="1"/>
          </p:nvPr>
        </p:nvSpPr>
        <p:spPr/>
        <p:txBody>
          <a:bodyPr/>
          <a:lstStyle/>
          <a:p>
            <a:r>
              <a:t>脑机接口技术在电脑操作中的应用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脑机接口技术简介与原理</a:t>
            </a:r>
          </a:p>
        </p:txBody>
      </p:sp>
      <p:sp>
        <p:nvSpPr>
          <p:cNvPr id="3" name="Text Placeholder 2"/>
          <p:cNvSpPr>
            <a:spLocks noGrp="1"/>
          </p:cNvSpPr>
          <p:nvPr>
            <p:ph type="body" idx="1"/>
          </p:nvPr>
        </p:nvSpPr>
        <p:spPr/>
        <p:txBody>
          <a:bodyPr/>
          <a:lstStyle/>
          <a:p>
            <a:r>
              <a:t>脑机接口技术的定义与分类：</a:t>
            </a:r>
          </a:p>
        </p:txBody>
      </p:sp>
      <p:sp>
        <p:nvSpPr>
          <p:cNvPr id="4" name="Content Placeholder 3"/>
          <p:cNvSpPr>
            <a:spLocks noGrp="1"/>
          </p:cNvSpPr>
          <p:nvPr>
            <p:ph sz="half" idx="2"/>
          </p:nvPr>
        </p:nvSpPr>
        <p:spPr/>
        <p:txBody>
          <a:bodyPr/>
          <a:lstStyle/>
          <a:p>
            <a:r>
              <a:t>1. 脑机接口（BCI）是指在大脑和外部设备之间建立直接连接的一种技术，实现大脑与外部世界的双向信息交换。</a:t>
            </a:r>
          </a:p>
          <a:p>
            <a:r>
              <a:t>2. 脑机接口技术可以分为侵入式和非侵入式两大类。侵入式脑机接口需要在脑组织中植入电极等设备，而非侵入式脑机接口则无需对脑组织造成创伤。</a:t>
            </a:r>
          </a:p>
          <a:p>
            <a:r>
              <a:t>3. 侵入式脑机接口具有更高的信号质量，但存在较高的风险，而非侵入式脑机接口安全性更高，但信号质量可能较低。</a:t>
            </a:r>
          </a:p>
        </p:txBody>
      </p:sp>
      <p:sp>
        <p:nvSpPr>
          <p:cNvPr id="5" name="Text Placeholder 4"/>
          <p:cNvSpPr>
            <a:spLocks noGrp="1"/>
          </p:cNvSpPr>
          <p:nvPr>
            <p:ph type="body" idx="3"/>
          </p:nvPr>
        </p:nvSpPr>
        <p:spPr/>
        <p:txBody>
          <a:bodyPr/>
          <a:lstStyle/>
          <a:p>
            <a:r>
              <a:t>脑机接口技术的原理：</a:t>
            </a:r>
          </a:p>
        </p:txBody>
      </p:sp>
      <p:sp>
        <p:nvSpPr>
          <p:cNvPr id="6" name="Content Placeholder 5"/>
          <p:cNvSpPr>
            <a:spLocks noGrp="1"/>
          </p:cNvSpPr>
          <p:nvPr>
            <p:ph sz="half" idx="4"/>
          </p:nvPr>
        </p:nvSpPr>
        <p:spPr/>
        <p:txBody>
          <a:bodyPr/>
          <a:lstStyle/>
          <a:p>
            <a:r>
              <a:t>1. 脑机接口技术的基本原理是利用神经元活动与电信号之间的关系，通过电极记录脑电信号，并将其转化为计算机可以识别的数字信号。</a:t>
            </a:r>
          </a:p>
          <a:p>
            <a:r>
              <a:t>2. 脑电信号包含了丰富的脑活动信息，包括运动、感觉、认知等各种功能。通过对脑电信号的分析，可以提取出大脑的意图，并将其转化为控制指令，从而实现对外部设备的操作。</a:t>
            </a:r>
          </a:p>
          <a:p>
            <a:r>
              <a:t>3. 脑机接口技术涉及神经科学、计算机科学、电子工程等多个学科，是一门交叉学科。</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脑机接口技术简介与原理</a:t>
            </a:r>
          </a:p>
        </p:txBody>
      </p:sp>
      <p:sp>
        <p:nvSpPr>
          <p:cNvPr id="3" name="Text Placeholder 2"/>
          <p:cNvSpPr>
            <a:spLocks noGrp="1"/>
          </p:cNvSpPr>
          <p:nvPr>
            <p:ph type="body" idx="1"/>
          </p:nvPr>
        </p:nvSpPr>
        <p:spPr/>
        <p:txBody>
          <a:bodyPr/>
          <a:lstStyle/>
          <a:p>
            <a:r>
              <a:t>脑机接口技术的发展历史：</a:t>
            </a:r>
          </a:p>
        </p:txBody>
      </p:sp>
      <p:sp>
        <p:nvSpPr>
          <p:cNvPr id="4" name="Content Placeholder 3"/>
          <p:cNvSpPr>
            <a:spLocks noGrp="1"/>
          </p:cNvSpPr>
          <p:nvPr>
            <p:ph sz="half" idx="2"/>
          </p:nvPr>
        </p:nvSpPr>
        <p:spPr/>
        <p:txBody>
          <a:bodyPr/>
          <a:lstStyle/>
          <a:p>
            <a:r>
              <a:t>1. 脑机接口技术最早可以追溯到20世纪50年代，当时科学家们开始研究如何将电极植入大脑，并记录神经元活动。</a:t>
            </a:r>
          </a:p>
          <a:p>
            <a:r>
              <a:t>2. 在20世纪70年代，科学家们开发出了一些非侵入式脑机接口技术，例如脑磁图（MEG）和功能性近红外光谱（fNIRS）。</a:t>
            </a:r>
          </a:p>
          <a:p>
            <a:r>
              <a:t>3. 近年来，脑机接口技术取得了快速发展，特别是侵入式脑机接口技术，已经能够帮助残疾人实现运动和交流。</a:t>
            </a:r>
          </a:p>
        </p:txBody>
      </p:sp>
      <p:sp>
        <p:nvSpPr>
          <p:cNvPr id="5" name="Text Placeholder 4"/>
          <p:cNvSpPr>
            <a:spLocks noGrp="1"/>
          </p:cNvSpPr>
          <p:nvPr>
            <p:ph type="body" idx="3"/>
          </p:nvPr>
        </p:nvSpPr>
        <p:spPr/>
        <p:txBody>
          <a:bodyPr/>
          <a:lstStyle/>
          <a:p>
            <a:r>
              <a:t>脑机接口技术的应用前景：</a:t>
            </a:r>
          </a:p>
        </p:txBody>
      </p:sp>
      <p:sp>
        <p:nvSpPr>
          <p:cNvPr id="6" name="Content Placeholder 5"/>
          <p:cNvSpPr>
            <a:spLocks noGrp="1"/>
          </p:cNvSpPr>
          <p:nvPr>
            <p:ph sz="half" idx="4"/>
          </p:nvPr>
        </p:nvSpPr>
        <p:spPr/>
        <p:txBody>
          <a:bodyPr/>
          <a:lstStyle/>
          <a:p>
            <a:r>
              <a:t>1. 脑机接口技术在医疗领域的应用前景十分广阔，可以帮助残疾人、瘫痪患者、脑损伤患者等恢复运动和交流能力。</a:t>
            </a:r>
          </a:p>
          <a:p>
            <a:r>
              <a:t>2. 脑机接口技术还可以用于增强人脑的功能，例如提高记忆力、注意力和学习能力。</a:t>
            </a:r>
          </a:p>
          <a:p>
            <a:r>
              <a:t>3. 在未来，脑机接口技术有可能被用于娱乐、游戏、艺术创作等领域，为人类带来全新的体验。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脑机接口技术简介与原理</a:t>
            </a:r>
          </a:p>
        </p:txBody>
      </p:sp>
      <p:sp>
        <p:nvSpPr>
          <p:cNvPr id="3" name="Text Placeholder 2"/>
          <p:cNvSpPr>
            <a:spLocks noGrp="1"/>
          </p:cNvSpPr>
          <p:nvPr>
            <p:ph type="body" idx="1"/>
          </p:nvPr>
        </p:nvSpPr>
        <p:spPr/>
        <p:txBody>
          <a:bodyPr/>
          <a:lstStyle/>
          <a:p>
            <a:r>
              <a:t>脑机接口技术的挑战：</a:t>
            </a:r>
          </a:p>
        </p:txBody>
      </p:sp>
      <p:sp>
        <p:nvSpPr>
          <p:cNvPr id="4" name="Content Placeholder 3"/>
          <p:cNvSpPr>
            <a:spLocks noGrp="1"/>
          </p:cNvSpPr>
          <p:nvPr>
            <p:ph sz="half" idx="2"/>
          </p:nvPr>
        </p:nvSpPr>
        <p:spPr/>
        <p:txBody>
          <a:bodyPr/>
          <a:lstStyle/>
          <a:p>
            <a:r>
              <a:t>1. 脑机接口技术目前还面临着许多挑战，包括信号质量低、接口稳定性差、应用范围有限等。</a:t>
            </a:r>
          </a:p>
          <a:p>
            <a:r>
              <a:t>2. 此外，脑机接口技术也存在一些伦理问题，例如大脑隐私、安全性和责任问题。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脑机接口技术在电脑操作中的应用价值</a:t>
            </a:r>
          </a:p>
        </p:txBody>
      </p:sp>
      <p:sp>
        <p:nvSpPr>
          <p:cNvPr id="3" name="Subtitle 2"/>
          <p:cNvSpPr>
            <a:spLocks noGrp="1"/>
          </p:cNvSpPr>
          <p:nvPr>
            <p:ph type="subTitle" idx="1"/>
          </p:nvPr>
        </p:nvSpPr>
        <p:spPr/>
        <p:txBody>
          <a:bodyPr/>
          <a:lstStyle/>
          <a:p>
            <a:r>
              <a:t>脑机接口技术在电脑操作中的应用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脑机接口技术在电脑操作中的应用价值</a:t>
            </a:r>
          </a:p>
        </p:txBody>
      </p:sp>
      <p:sp>
        <p:nvSpPr>
          <p:cNvPr id="3" name="Text Placeholder 2"/>
          <p:cNvSpPr>
            <a:spLocks noGrp="1"/>
          </p:cNvSpPr>
          <p:nvPr>
            <p:ph type="body" idx="1"/>
          </p:nvPr>
        </p:nvSpPr>
        <p:spPr/>
        <p:txBody>
          <a:bodyPr/>
          <a:lstStyle/>
          <a:p>
            <a:r>
              <a:t>脑机接口技术在电脑操作中的灵活性</a:t>
            </a:r>
          </a:p>
        </p:txBody>
      </p:sp>
      <p:sp>
        <p:nvSpPr>
          <p:cNvPr id="4" name="Content Placeholder 3"/>
          <p:cNvSpPr>
            <a:spLocks noGrp="1"/>
          </p:cNvSpPr>
          <p:nvPr>
            <p:ph sz="half" idx="2"/>
          </p:nvPr>
        </p:nvSpPr>
        <p:spPr/>
        <p:txBody>
          <a:bodyPr/>
          <a:lstStyle/>
          <a:p>
            <a:r>
              <a:t>1. 摆脱传统输入设备的束缚，如鼠标、键盘等，实现更为自然、直观和高效的人机交互。</a:t>
            </a:r>
          </a:p>
          <a:p>
            <a:r>
              <a:t>2. 无需经过复杂的学习过程，脑机接口技术可以通过用户大脑的信号，直接控制和操作电脑。</a:t>
            </a:r>
          </a:p>
          <a:p>
            <a:r>
              <a:t>3. 适用于各种不同场景和需求，如医疗、游戏、教育、办公等，具有广泛的应用前景。</a:t>
            </a:r>
          </a:p>
        </p:txBody>
      </p:sp>
      <p:sp>
        <p:nvSpPr>
          <p:cNvPr id="5" name="Text Placeholder 4"/>
          <p:cNvSpPr>
            <a:spLocks noGrp="1"/>
          </p:cNvSpPr>
          <p:nvPr>
            <p:ph type="body" idx="3"/>
          </p:nvPr>
        </p:nvSpPr>
        <p:spPr/>
        <p:txBody>
          <a:bodyPr/>
          <a:lstStyle/>
          <a:p>
            <a:r>
              <a:t>脑机接口技术在电脑操作中的便利性</a:t>
            </a:r>
          </a:p>
        </p:txBody>
      </p:sp>
      <p:sp>
        <p:nvSpPr>
          <p:cNvPr id="6" name="Content Placeholder 5"/>
          <p:cNvSpPr>
            <a:spLocks noGrp="1"/>
          </p:cNvSpPr>
          <p:nvPr>
            <p:ph sz="half" idx="4"/>
          </p:nvPr>
        </p:nvSpPr>
        <p:spPr/>
        <p:txBody>
          <a:bodyPr/>
          <a:lstStyle/>
          <a:p>
            <a:r>
              <a:t>1. 操作电脑更加方便快捷，不再需要使用外设，用户只需要通过大脑活动即可完成操作。</a:t>
            </a:r>
          </a:p>
          <a:p>
            <a:r>
              <a:t>2. 降低了对用户身体活动能力的要求，即使是行动不便的人，也可以轻松地控制电脑。</a:t>
            </a:r>
          </a:p>
          <a:p>
            <a:r>
              <a:t>3. 简化了人机交互的过程，用户只需要专注于想要完成的任务，无需考虑如何操作外设。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脑机接口技术在电脑操作中的应用价值</a:t>
            </a:r>
          </a:p>
        </p:txBody>
      </p:sp>
      <p:sp>
        <p:nvSpPr>
          <p:cNvPr id="3" name="Text Placeholder 2"/>
          <p:cNvSpPr>
            <a:spLocks noGrp="1"/>
          </p:cNvSpPr>
          <p:nvPr>
            <p:ph type="body" idx="1"/>
          </p:nvPr>
        </p:nvSpPr>
        <p:spPr/>
        <p:txBody>
          <a:bodyPr/>
          <a:lstStyle/>
          <a:p>
            <a:r>
              <a:t>脑机接口技术在电脑操作中的准确性和效率</a:t>
            </a:r>
          </a:p>
        </p:txBody>
      </p:sp>
      <p:sp>
        <p:nvSpPr>
          <p:cNvPr id="4" name="Content Placeholder 3"/>
          <p:cNvSpPr>
            <a:spLocks noGrp="1"/>
          </p:cNvSpPr>
          <p:nvPr>
            <p:ph sz="half" idx="2"/>
          </p:nvPr>
        </p:nvSpPr>
        <p:spPr/>
        <p:txBody>
          <a:bodyPr/>
          <a:lstStyle/>
          <a:p>
            <a:r>
              <a:t>1. 通过脑机接口技术，用户可以直接将大脑中的指令传输给电脑，无需经过复杂的转换过程，因此操作更加准确和高效。</a:t>
            </a:r>
          </a:p>
          <a:p>
            <a:r>
              <a:t>2. 脑机接口技术能够实时地接收和处理用户的大脑信号，可以显著缩短人机交互的响应时间，提高操作效率。</a:t>
            </a:r>
          </a:p>
          <a:p>
            <a:r>
              <a:t>3. 随着脑机接口技术的发展，其准确性和效率也在不断提升，为用户提供了更加流畅和愉悦的电脑操作体验。</a:t>
            </a:r>
          </a:p>
        </p:txBody>
      </p:sp>
      <p:sp>
        <p:nvSpPr>
          <p:cNvPr id="5" name="Text Placeholder 4"/>
          <p:cNvSpPr>
            <a:spLocks noGrp="1"/>
          </p:cNvSpPr>
          <p:nvPr>
            <p:ph type="body" idx="3"/>
          </p:nvPr>
        </p:nvSpPr>
        <p:spPr/>
        <p:txBody>
          <a:bodyPr/>
          <a:lstStyle/>
          <a:p>
            <a:r>
              <a:t>脑机接口技术在电脑操作中的隐私和安全性</a:t>
            </a:r>
          </a:p>
        </p:txBody>
      </p:sp>
      <p:sp>
        <p:nvSpPr>
          <p:cNvPr id="6" name="Content Placeholder 5"/>
          <p:cNvSpPr>
            <a:spLocks noGrp="1"/>
          </p:cNvSpPr>
          <p:nvPr>
            <p:ph sz="half" idx="4"/>
          </p:nvPr>
        </p:nvSpPr>
        <p:spPr/>
        <p:txBody>
          <a:bodyPr/>
          <a:lstStyle/>
          <a:p>
            <a:r>
              <a:t>1. 脑机接口技术涉及到用户的大脑数据，因此隐私和安全问题备受关注。</a:t>
            </a:r>
          </a:p>
          <a:p>
            <a:r>
              <a:t>2. 研究人员正在积极探索和开发隐私保护技术，以确保用户的大脑数据不被滥用或泄露。</a:t>
            </a:r>
          </a:p>
          <a:p>
            <a:r>
              <a:t>3. 脑机接口技术的安全性也备受关注，研究人员正在努力改进系统的安全性，防止黑客攻击或其他恶意行为。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脑机接口技术在电脑操作中的应用价值</a:t>
            </a:r>
          </a:p>
        </p:txBody>
      </p:sp>
      <p:sp>
        <p:nvSpPr>
          <p:cNvPr id="3" name="Text Placeholder 2"/>
          <p:cNvSpPr>
            <a:spLocks noGrp="1"/>
          </p:cNvSpPr>
          <p:nvPr>
            <p:ph type="body" idx="1"/>
          </p:nvPr>
        </p:nvSpPr>
        <p:spPr/>
        <p:txBody>
          <a:bodyPr/>
          <a:lstStyle/>
          <a:p>
            <a:r>
              <a:t>脑机接口技术在电脑操作中的伦理问题</a:t>
            </a:r>
          </a:p>
        </p:txBody>
      </p:sp>
      <p:sp>
        <p:nvSpPr>
          <p:cNvPr id="4" name="Content Placeholder 3"/>
          <p:cNvSpPr>
            <a:spLocks noGrp="1"/>
          </p:cNvSpPr>
          <p:nvPr>
            <p:ph sz="half" idx="2"/>
          </p:nvPr>
        </p:nvSpPr>
        <p:spPr/>
        <p:txBody>
          <a:bodyPr/>
          <a:lstStyle/>
          <a:p>
            <a:r>
              <a:t>1. 脑机接口技术在电脑操作中的应用引发了许多伦理问题，如用户自主权、大脑隐私、意识控制等。</a:t>
            </a:r>
          </a:p>
          <a:p>
            <a:r>
              <a:t>2. 研究人员和伦理学家正在积极探讨和研究这些伦理问题，以制定合理的规则和准则，确保脑机接口技术在电脑操作中的应用符合伦理道德。</a:t>
            </a:r>
          </a:p>
          <a:p>
            <a:r>
              <a:t>3. 脑机接口技术在电脑操作中的伦理问题是一个持续的研究和讨论的领域，随着技术的发展，伦理问题也会不断演变和更新。</a:t>
            </a:r>
          </a:p>
        </p:txBody>
      </p:sp>
      <p:sp>
        <p:nvSpPr>
          <p:cNvPr id="5" name="Text Placeholder 4"/>
          <p:cNvSpPr>
            <a:spLocks noGrp="1"/>
          </p:cNvSpPr>
          <p:nvPr>
            <p:ph type="body" idx="3"/>
          </p:nvPr>
        </p:nvSpPr>
        <p:spPr/>
        <p:txBody>
          <a:bodyPr/>
          <a:lstStyle/>
          <a:p>
            <a:r>
              <a:t>脑机接口技术在电脑操作中的未来发展</a:t>
            </a:r>
          </a:p>
        </p:txBody>
      </p:sp>
      <p:sp>
        <p:nvSpPr>
          <p:cNvPr id="6" name="Content Placeholder 5"/>
          <p:cNvSpPr>
            <a:spLocks noGrp="1"/>
          </p:cNvSpPr>
          <p:nvPr>
            <p:ph sz="half" idx="4"/>
          </p:nvPr>
        </p:nvSpPr>
        <p:spPr/>
        <p:txBody>
          <a:bodyPr/>
          <a:lstStyle/>
          <a:p>
            <a:r>
              <a:t>1. 脑机接口技术在电脑操作中的应用前景广阔，有望在未来几年内得到广泛的应用。</a:t>
            </a:r>
          </a:p>
          <a:p>
            <a:r>
              <a:t>2. 研究人员正在不断探索和开发新的脑机接口技术，以提高其准确性、效率和安全性。</a:t>
            </a:r>
          </a:p>
          <a:p>
            <a:r>
              <a:t>3. 随着脑机接口技术的发展，它有望为人类带来更加自然、直观和高效的人机交互方式，彻底改变我们使用电脑的方式。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脑机接口技术与传统输入设备的比较</a:t>
            </a:r>
          </a:p>
        </p:txBody>
      </p:sp>
      <p:sp>
        <p:nvSpPr>
          <p:cNvPr id="3" name="Subtitle 2"/>
          <p:cNvSpPr>
            <a:spLocks noGrp="1"/>
          </p:cNvSpPr>
          <p:nvPr>
            <p:ph type="subTitle" idx="1"/>
          </p:nvPr>
        </p:nvSpPr>
        <p:spPr/>
        <p:txBody>
          <a:bodyPr/>
          <a:lstStyle/>
          <a:p>
            <a:r>
              <a:t>脑机接口技术在电脑操作中的应用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脑机接口技术与传统输入设备的比较</a:t>
            </a:r>
          </a:p>
        </p:txBody>
      </p:sp>
      <p:sp>
        <p:nvSpPr>
          <p:cNvPr id="3" name="Text Placeholder 2"/>
          <p:cNvSpPr>
            <a:spLocks noGrp="1"/>
          </p:cNvSpPr>
          <p:nvPr>
            <p:ph type="body" idx="1"/>
          </p:nvPr>
        </p:nvSpPr>
        <p:spPr/>
        <p:txBody>
          <a:bodyPr/>
          <a:lstStyle/>
          <a:p>
            <a:r>
              <a:t>脑机接口技术与传统输入设备的比较：</a:t>
            </a:r>
          </a:p>
        </p:txBody>
      </p:sp>
      <p:sp>
        <p:nvSpPr>
          <p:cNvPr id="4" name="Content Placeholder 3"/>
          <p:cNvSpPr>
            <a:spLocks noGrp="1"/>
          </p:cNvSpPr>
          <p:nvPr>
            <p:ph sz="half" idx="2"/>
          </p:nvPr>
        </p:nvSpPr>
        <p:spPr/>
        <p:txBody>
          <a:bodyPr/>
          <a:lstStyle/>
          <a:p>
            <a:r>
              <a:t>1. 脑机接口技术是一种直接连接大脑和外部设备的技术，而传统输入设备（如键盘、鼠标）是通过人手的物理动作来控制。</a:t>
            </a:r>
          </a:p>
          <a:p>
            <a:r>
              <a:t>2. 脑机接口技术可以实现无创或微创的方式，不依赖于肢体运动，而传统输入设备需要用户的手部运动来操作。</a:t>
            </a:r>
          </a:p>
          <a:p>
            <a:r>
              <a:t>3. 脑机接口技术可以实现更加快速的反应速度和更高的精度，而传统输入设备的操作速度和精度受到人手运动能力的限制。</a:t>
            </a:r>
          </a:p>
        </p:txBody>
      </p:sp>
      <p:sp>
        <p:nvSpPr>
          <p:cNvPr id="5" name="Text Placeholder 4"/>
          <p:cNvSpPr>
            <a:spLocks noGrp="1"/>
          </p:cNvSpPr>
          <p:nvPr>
            <p:ph type="body" idx="3"/>
          </p:nvPr>
        </p:nvSpPr>
        <p:spPr/>
        <p:txBody>
          <a:bodyPr/>
          <a:lstStyle/>
          <a:p>
            <a:r>
              <a:t>脑机接口技术的优势：</a:t>
            </a:r>
          </a:p>
        </p:txBody>
      </p:sp>
      <p:sp>
        <p:nvSpPr>
          <p:cNvPr id="6" name="Content Placeholder 5"/>
          <p:cNvSpPr>
            <a:spLocks noGrp="1"/>
          </p:cNvSpPr>
          <p:nvPr>
            <p:ph sz="half" idx="4"/>
          </p:nvPr>
        </p:nvSpPr>
        <p:spPr/>
        <p:txBody>
          <a:bodyPr/>
          <a:lstStyle/>
          <a:p>
            <a:r>
              <a:t>1. 脑机接口技术可以实现意念控制，无需任何物理动作即可操作设备，这对于残疾人士和行动不便的人群来说非常有意义。</a:t>
            </a:r>
          </a:p>
          <a:p>
            <a:r>
              <a:t>2. 脑机接口技术可以实现更自然的人机交互，因为它是直接读取脑电信号，而传统输入设备需要用户通过学习来掌握操作技巧。</a:t>
            </a:r>
          </a:p>
          <a:p>
            <a:r>
              <a:t>3. 脑机接口技术具有更高的带宽和信息量，可以支持更复杂的设备和应用，这在人工智能、机器人等领域具有广阔的应用前景。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脑机接口技术与传统输入设备的比较</a:t>
            </a:r>
          </a:p>
        </p:txBody>
      </p:sp>
      <p:sp>
        <p:nvSpPr>
          <p:cNvPr id="3" name="Text Placeholder 2"/>
          <p:cNvSpPr>
            <a:spLocks noGrp="1"/>
          </p:cNvSpPr>
          <p:nvPr>
            <p:ph type="body" idx="1"/>
          </p:nvPr>
        </p:nvSpPr>
        <p:spPr/>
        <p:txBody>
          <a:bodyPr/>
          <a:lstStyle/>
          <a:p>
            <a:r>
              <a:t>脑机接口技术的挑战：</a:t>
            </a:r>
          </a:p>
        </p:txBody>
      </p:sp>
      <p:sp>
        <p:nvSpPr>
          <p:cNvPr id="4" name="Content Placeholder 3"/>
          <p:cNvSpPr>
            <a:spLocks noGrp="1"/>
          </p:cNvSpPr>
          <p:nvPr>
            <p:ph sz="half" idx="2"/>
          </p:nvPr>
        </p:nvSpPr>
        <p:spPr/>
        <p:txBody>
          <a:bodyPr/>
          <a:lstStyle/>
          <a:p>
            <a:r>
              <a:t>1. 脑机接口技术目前还面临着一些挑战，包括信号采集和处理技术不成熟、设备价格昂贵、伦理问题等。</a:t>
            </a:r>
          </a:p>
          <a:p>
            <a:r>
              <a:t>2. 脑机接口技术对人体健康的影响还有待进一步研究，需要保证其安全性。</a:t>
            </a:r>
          </a:p>
          <a:p>
            <a:r>
              <a:t>3. 脑机接口技术的应用还存在着一些法律和监管方面的挑战，需要制定相关法规来确保其安全性和伦理性。</a:t>
            </a:r>
          </a:p>
        </p:txBody>
      </p:sp>
      <p:sp>
        <p:nvSpPr>
          <p:cNvPr id="5" name="Text Placeholder 4"/>
          <p:cNvSpPr>
            <a:spLocks noGrp="1"/>
          </p:cNvSpPr>
          <p:nvPr>
            <p:ph type="body" idx="3"/>
          </p:nvPr>
        </p:nvSpPr>
        <p:spPr/>
        <p:txBody>
          <a:bodyPr/>
          <a:lstStyle/>
          <a:p>
            <a:r>
              <a:t>脑机接口技术的发展趋势：</a:t>
            </a:r>
          </a:p>
        </p:txBody>
      </p:sp>
      <p:sp>
        <p:nvSpPr>
          <p:cNvPr id="6" name="Content Placeholder 5"/>
          <p:cNvSpPr>
            <a:spLocks noGrp="1"/>
          </p:cNvSpPr>
          <p:nvPr>
            <p:ph sz="half" idx="4"/>
          </p:nvPr>
        </p:nvSpPr>
        <p:spPr/>
        <p:txBody>
          <a:bodyPr/>
          <a:lstStyle/>
          <a:p>
            <a:r>
              <a:t>1. 随着技术的发展，脑机接口技术有望变得更加成熟、更加便宜，并被应用到更广泛的领域。</a:t>
            </a:r>
          </a:p>
          <a:p>
            <a:r>
              <a:t>2. 脑机接口技术与人工智能、机器学习等技术的结合，有望实现更加智能和自然的交互方式。</a:t>
            </a:r>
          </a:p>
          <a:p>
            <a:r>
              <a:t>3. 脑机接口技术有望在医疗、康复、教育、娱乐等领域发挥重要作用，为人类带来新的可能性。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脑机接口技术与传统输入设备的比较</a:t>
            </a:r>
          </a:p>
        </p:txBody>
      </p:sp>
      <p:sp>
        <p:nvSpPr>
          <p:cNvPr id="3" name="Text Placeholder 2"/>
          <p:cNvSpPr>
            <a:spLocks noGrp="1"/>
          </p:cNvSpPr>
          <p:nvPr>
            <p:ph type="body" idx="1"/>
          </p:nvPr>
        </p:nvSpPr>
        <p:spPr/>
        <p:txBody>
          <a:bodyPr/>
          <a:lstStyle/>
          <a:p>
            <a:r>
              <a:t>脑机接口技术的前沿探索：</a:t>
            </a:r>
          </a:p>
        </p:txBody>
      </p:sp>
      <p:sp>
        <p:nvSpPr>
          <p:cNvPr id="4" name="Content Placeholder 3"/>
          <p:cNvSpPr>
            <a:spLocks noGrp="1"/>
          </p:cNvSpPr>
          <p:nvPr>
            <p:ph sz="half" idx="2"/>
          </p:nvPr>
        </p:nvSpPr>
        <p:spPr/>
        <p:txBody>
          <a:bodyPr/>
          <a:lstStyle/>
          <a:p>
            <a:r>
              <a:t>1. 目前，脑机接口技术的研究已取得了一系列重大进展，包括无创脑机接口技术的突破、脑机接口技术与人工智能的融合等。</a:t>
            </a:r>
          </a:p>
          <a:p>
            <a:r>
              <a:t>2. 脑机接口技术在医疗领域的前沿探索包括：利用脑机接口技术治疗帕金森病、癫痫等疾病，以及帮助残疾人士恢复肢体功能等。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脑机接口技术在电脑操作中的应用案例</a:t>
            </a:r>
          </a:p>
        </p:txBody>
      </p:sp>
      <p:sp>
        <p:nvSpPr>
          <p:cNvPr id="3" name="Subtitle 2"/>
          <p:cNvSpPr>
            <a:spLocks noGrp="1"/>
          </p:cNvSpPr>
          <p:nvPr>
            <p:ph type="subTitle" idx="1"/>
          </p:nvPr>
        </p:nvSpPr>
        <p:spPr/>
        <p:txBody>
          <a:bodyPr/>
          <a:lstStyle/>
          <a:p>
            <a:r>
              <a:t>脑机接口技术在电脑操作中的应用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脑机接口技术在电脑操作中的应用案例</a:t>
            </a:r>
          </a:p>
        </p:txBody>
      </p:sp>
      <p:sp>
        <p:nvSpPr>
          <p:cNvPr id="3" name="Text Placeholder 2"/>
          <p:cNvSpPr>
            <a:spLocks noGrp="1"/>
          </p:cNvSpPr>
          <p:nvPr>
            <p:ph type="body" idx="1"/>
          </p:nvPr>
        </p:nvSpPr>
        <p:spPr/>
        <p:txBody>
          <a:bodyPr/>
          <a:lstStyle/>
          <a:p>
            <a:r>
              <a:t>脑机接口控制游戏</a:t>
            </a:r>
          </a:p>
        </p:txBody>
      </p:sp>
      <p:sp>
        <p:nvSpPr>
          <p:cNvPr id="4" name="Content Placeholder 3"/>
          <p:cNvSpPr>
            <a:spLocks noGrp="1"/>
          </p:cNvSpPr>
          <p:nvPr>
            <p:ph sz="half" idx="2"/>
          </p:nvPr>
        </p:nvSpPr>
        <p:spPr/>
        <p:txBody>
          <a:bodyPr/>
          <a:lstStyle/>
          <a:p>
            <a:r>
              <a:t>1. 脑机接口技术可以通过分析脑电波信号来识别用户意图，并将其转化为控制游戏角色的指令。</a:t>
            </a:r>
          </a:p>
          <a:p>
            <a:r>
              <a:t>2. 利用脑机接口技术控制游戏，玩家可以摆脱传统的键盘鼠标操作方式，实现更自然、更直观的交互体验。</a:t>
            </a:r>
          </a:p>
          <a:p>
            <a:r>
              <a:t>3. 脑机接口游戏控制技术已经应用于多种游戏中，包括赛车游戏、射击游戏、冒险游戏等，并取得了良好的效果。</a:t>
            </a:r>
          </a:p>
        </p:txBody>
      </p:sp>
      <p:sp>
        <p:nvSpPr>
          <p:cNvPr id="5" name="Text Placeholder 4"/>
          <p:cNvSpPr>
            <a:spLocks noGrp="1"/>
          </p:cNvSpPr>
          <p:nvPr>
            <p:ph type="body" idx="3"/>
          </p:nvPr>
        </p:nvSpPr>
        <p:spPr/>
        <p:txBody>
          <a:bodyPr/>
          <a:lstStyle/>
          <a:p>
            <a:r>
              <a:t>脑机接口控制机器人</a:t>
            </a:r>
          </a:p>
        </p:txBody>
      </p:sp>
      <p:sp>
        <p:nvSpPr>
          <p:cNvPr id="6" name="Content Placeholder 5"/>
          <p:cNvSpPr>
            <a:spLocks noGrp="1"/>
          </p:cNvSpPr>
          <p:nvPr>
            <p:ph sz="half" idx="4"/>
          </p:nvPr>
        </p:nvSpPr>
        <p:spPr/>
        <p:txBody>
          <a:bodyPr/>
          <a:lstStyle/>
          <a:p>
            <a:r>
              <a:t>1. 脑机接口技术可以通过分析脑电波信号来识别用户意图，并将其转化为控制机器人的指令。</a:t>
            </a:r>
          </a:p>
          <a:p>
            <a:r>
              <a:t>2. 利用脑机接口技术控制机器人，可以实现人机协作，提高工作效率和安全性。</a:t>
            </a:r>
          </a:p>
          <a:p>
            <a:r>
              <a:t>3. 脑机接口机器人控制技术已经在医疗、制造、农业等领域得到应用，并取得了良好的效果。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https://d.book118.com/767050101135006054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脑机接口技术简介与原理</vt:lpstr>
      <vt:lpstr> 脑机接口技术简介与原理</vt:lpstr>
      <vt:lpstr> 脑机接口技术简介与原理</vt:lpstr>
      <vt:lpstr> 脑机接口技术简介与原理</vt:lpstr>
      <vt:lpstr> 脑机接口技术在电脑操作中的应用价值</vt:lpstr>
      <vt:lpstr> 脑机接口技术在电脑操作中的应用价值</vt:lpstr>
      <vt:lpstr> 脑机接口技术在电脑操作中的应用价值</vt:lpstr>
      <vt:lpstr> 脑机接口技术在电脑操作中的应用价值</vt:lpstr>
      <vt:lpstr> 脑机接口技术与传统输入设备的比较</vt:lpstr>
      <vt:lpstr> 脑机接口技术与传统输入设备的比较</vt:lpstr>
      <vt:lpstr> 脑机接口技术与传统输入设备的比较</vt:lpstr>
      <vt:lpstr> 脑机接口技术与传统输入设备的比较</vt:lpstr>
      <vt:lpstr> 脑机接口技术在电脑操作中的应用案例</vt:lpstr>
      <vt:lpstr> 脑机接口技术在电脑操作中的应用案例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2024-09-29T01:59:21.983</cp:lastPrinted>
  <dcterms:created xsi:type="dcterms:W3CDTF">2024-09-28T17:59:22Z</dcterms:created>
  <dcterms:modified xsi:type="dcterms:W3CDTF">2024-09-28T17:59:23Z</dcterms:modified>
</cp:coreProperties>
</file>