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D2C32-7735-401E-B92C-B846F6790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6AA36-050C-4109-8239-E54053A8A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94453-3BE7-4DF3-82E4-BAF78E437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EBF08-5121-489F-8401-42B6A9F20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9B25A7-470D-4F6F-9DE2-C3514AE3F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48FBB-A409-44CA-AD21-0C0A91EBA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D73A62-684E-4E5C-9F2F-942A32FA8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245EC-5170-439C-9BBF-80F4CFFAA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7E1C7-F9B6-4C41-83AC-DA8F868B7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0E388-7EA6-477C-8384-9C22ACD9A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E0E7C-CB32-43EA-872E-06FC37544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501311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尿毒症个案护理查房PPT课件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护理体会与建议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尿毒症相关知识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个案护理查房总结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568" b="135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110" b="171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尿毒症期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患者处于尿毒症期，需要进行肾脏替代治疗。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患者伴有高血压、贫血、钙磷代谢紊乱等并发症。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患者情绪低落，对治疗存在恐惧和焦虑心理。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患者接受腹膜透析治疗，每周三次。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治疗周期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治疗结果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治疗周期为3个月，期间需要定期评估治疗效果。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经过治疗，患者的病情得到有效控制，生活质量得到提高。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密切观察患者的生命体征，如血压、心率、呼吸等，以及病情状况，如水肿、贫血、酸中毒等。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根据患者的病情制定合理的饮食计划，控制蛋白质、盐、水等摄入量，以满足患者营养需求并减轻肾脏负担。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协助医生给予患者必要的药物治疗，如利尿剂、降压药、促红素等，并观察药物疗效及不良反应。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关注患者的心理状态，提供心理支持，帮助患者树立信心，积极配合治疗。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对于需要进行血液透析的患者，提供透析前后的护理服务，包括血管通路的维护、透析过程中的监护以及透析后的病情观察。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对于选择腹膜透析的患者，指导正确的透析操作，确保透析的有效性并预防感染等并发症。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针对尿毒症常见的并发症，如心血管疾病、肺部感染、电解质紊乱等，采取相应的预防措施，并在发生并发症时及时处理。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21" r="291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34" r="31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定期评估患者的病情状况和自身认知情况，以了解护理效果。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根据评估结果及时调整护理方案，确保患者得到最佳的护理服务。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护理效果反馈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护理体会与建议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饮食管理难度大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尿毒症患者需要严格控制饮食，限制蛋白质、盐、钾等摄入量，这对患者来说是一个很大的挑战，需要护理人员耐心指导。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患者心理压力大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尿毒症患者常常面临较大的心理压力，如对病情的恐惧、治疗费用的担忧等，这会影响患者的治疗依从性和生活质量。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血液透析并发症多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尿毒症患者需要进行血液透析治疗，但过程中可能会出现各种并发症，如低血压、心律失常等，需要护理人员具备丰富的专业知识和应对能力。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083" r="16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https://d.book118.com/767050131165006026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2024-09-01T08:04:42.510</cp:lastPrinted>
  <dcterms:created xsi:type="dcterms:W3CDTF">2024-09-01T00:04:42Z</dcterms:created>
  <dcterms:modified xsi:type="dcterms:W3CDTF">2024-09-01T00:04:44Z</dcterms:modified>
</cp:coreProperties>
</file>