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27259-E18A-4D3C-A495-D4BC391F0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3F6EF-56D1-4A89-B915-898E5B0D0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D63D4-B39F-4AE0-AD35-7E9A02149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34B50-4251-47FA-B18B-2E233AA06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C149F2-3506-438E-9C58-ED96334C5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4A3C00-8DF0-4FAE-8905-5C9EDA869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B59F03-1DB7-44A2-9398-EC04213BA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324E9-43C5-40CD-8C2F-264F13744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D07B5-5F58-4061-BD26-443E41F3D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2EE30-F757-49C2-B15C-4D850F5EC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130B7-6BBA-46B3-B911-D8E029F96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5110512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投资保密知识如何保护您的投资组合和交易策略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投资保密的重要性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投资组合保密措施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交易策略保密方法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防止内部泄密措施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应对外部泄密风险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投资保密的重要性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确保投资组合、交易策略、资产配置等敏感信息不被未经授权的人员获取。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保护敏感信息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避免市场操纵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50" r="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维护投资者信心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83" r="12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防止不法分子利用泄露的信息进行市场操纵，损害投资者利益。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保护投资者隐私，增强投资者对市场的信心，促进市场稳定。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防止信息泄露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防止利益冲突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确保投资者的交易策略和投资组合不被其他利益方利用，避免潜在的利益冲突。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保护投资收益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通过保密措施，防止投资者因信息泄露而遭受不必要的损失，确保投资收益安全。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提升投资效率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保密的投资组合和交易策略可以减少市场干扰和不必要的波动，提高投资效率。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维护投资者利益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保密的投资信息有助于确保市场的公平、公正和透明，防止不法行为对市场造成干扰。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958" r="199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在保密的环境下，投资者可以更加专注于市场分析和策略研发，推动市场创新和进步。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促进市场创新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通过减少信息泄露的风险，有助于降低市场的波动性和不确定性，增强市场的稳定性。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增强市场稳定性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确保市场公平竞争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投资组合保密措施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定期对投资顾问或经纪人的服务进行评估，确保他们始终遵守保密义务。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背景和信誉调查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在选择投资顾问或经纪人之前，进行充分的背景调查和信誉评估。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保密协议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确保与投资顾问或经纪人签订保密协议，明确双方对投资组合信息的保密义务。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谨慎选择投资顾问和经纪人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最小必要原则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仅向必要的人员透露投资组合信息，避免不必要的信息泄露。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分级授权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对不同级别的人员设置不同的信息访问权限，确保敏感信息不被越权访问。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匿名化处理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在必要情况下，对投资组合信息进行匿名化处理，以保护个人隐私。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限制信息披露范围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使用加密邮件服务和安全消息应用，确保与投资顾问、经纪人等沟通时的信息安全。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加密邮件和消息应用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使用虚拟专用网络（VPN）等安全网络连接方式，防止通信数据被截获或窃听。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安全网络连接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定期更新加密通信工具的密钥和密码，提高信息保密强度。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定期更新密钥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使用加密通信工具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交易策略保密方法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不公开讨论交易策略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避免在公共场合或与他人交流时透露自己的交易策略，包括具体的买入卖出规则、止损止盈设置等。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对自己的交易策略和计划保持沉默，不轻易向他人展示交易账户和交易记录。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避免在社交媒体上透露交易信息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不在社交媒体平台上发布有关自己交易策略和交易活动的信息，避免引起不必要的关注和猜测。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避免在社交媒体上参与股票、期货等金融市场的讨论，以防自己的言论被他人利用或曲解。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https://d.book118.com/767051105122006050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2024-09-23T06:10:21.631</cp:lastPrinted>
  <dcterms:created xsi:type="dcterms:W3CDTF">2024-09-22T22:10:21Z</dcterms:created>
  <dcterms:modified xsi:type="dcterms:W3CDTF">2024-09-22T22:10:23Z</dcterms:modified>
</cp:coreProperties>
</file>