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doc" ContentType="application/msword"/>
  <Default Extension="bin" ContentType="application/vnd.openxmlformats-officedocument.oleObject"/>
  <Default Extension="wmf" ContentType="image/x-wmf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9144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emf" /><Relationship Id="rId10" Type="http://schemas.openxmlformats.org/officeDocument/2006/relationships/image" Target="../media/image11.wmf" /><Relationship Id="rId11" Type="http://schemas.openxmlformats.org/officeDocument/2006/relationships/image" Target="../media/image12.wmf" /><Relationship Id="rId12" Type="http://schemas.openxmlformats.org/officeDocument/2006/relationships/image" Target="../media/image13.wmf" /><Relationship Id="rId2" Type="http://schemas.openxmlformats.org/officeDocument/2006/relationships/image" Target="../media/image3.emf" /><Relationship Id="rId3" Type="http://schemas.openxmlformats.org/officeDocument/2006/relationships/image" Target="../media/image4.emf" /><Relationship Id="rId4" Type="http://schemas.openxmlformats.org/officeDocument/2006/relationships/image" Target="../media/image5.wmf" /><Relationship Id="rId5" Type="http://schemas.openxmlformats.org/officeDocument/2006/relationships/image" Target="../media/image6.wmf" /><Relationship Id="rId6" Type="http://schemas.openxmlformats.org/officeDocument/2006/relationships/image" Target="../media/image7.wmf" /><Relationship Id="rId7" Type="http://schemas.openxmlformats.org/officeDocument/2006/relationships/image" Target="../media/image8.wmf" /><Relationship Id="rId8" Type="http://schemas.openxmlformats.org/officeDocument/2006/relationships/image" Target="../media/image9.wmf" /><Relationship Id="rId9" Type="http://schemas.openxmlformats.org/officeDocument/2006/relationships/image" Target="../media/image10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emf" /><Relationship Id="rId2" Type="http://schemas.openxmlformats.org/officeDocument/2006/relationships/image" Target="../media/image15.e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6.emf" /><Relationship Id="rId2" Type="http://schemas.openxmlformats.org/officeDocument/2006/relationships/image" Target="../media/image17.e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wmf" /><Relationship Id="rId2" Type="http://schemas.openxmlformats.org/officeDocument/2006/relationships/image" Target="../media/image19.wmf" /><Relationship Id="rId3" Type="http://schemas.openxmlformats.org/officeDocument/2006/relationships/image" Target="../media/image20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1.w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2.wmf" /><Relationship Id="rId2" Type="http://schemas.openxmlformats.org/officeDocument/2006/relationships/image" Target="../media/image23.wmf" /><Relationship Id="rId3" Type="http://schemas.openxmlformats.org/officeDocument/2006/relationships/image" Target="../media/image24.wmf" /><Relationship Id="rId4" Type="http://schemas.openxmlformats.org/officeDocument/2006/relationships/image" Target="../media/image25.wmf" /><Relationship Id="rId5" Type="http://schemas.openxmlformats.org/officeDocument/2006/relationships/image" Target="../media/image26.wmf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emf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8.emf" /><Relationship Id="rId10" Type="http://schemas.openxmlformats.org/officeDocument/2006/relationships/image" Target="../media/image37.wmf" /><Relationship Id="rId11" Type="http://schemas.openxmlformats.org/officeDocument/2006/relationships/image" Target="../media/image38.wmf" /><Relationship Id="rId12" Type="http://schemas.openxmlformats.org/officeDocument/2006/relationships/image" Target="../media/image39.wmf" /><Relationship Id="rId13" Type="http://schemas.openxmlformats.org/officeDocument/2006/relationships/image" Target="../media/image40.wmf" /><Relationship Id="rId14" Type="http://schemas.openxmlformats.org/officeDocument/2006/relationships/image" Target="../media/image41.wmf" /><Relationship Id="rId2" Type="http://schemas.openxmlformats.org/officeDocument/2006/relationships/image" Target="../media/image29.emf" /><Relationship Id="rId3" Type="http://schemas.openxmlformats.org/officeDocument/2006/relationships/image" Target="../media/image30.wmf" /><Relationship Id="rId4" Type="http://schemas.openxmlformats.org/officeDocument/2006/relationships/image" Target="../media/image31.wmf" /><Relationship Id="rId5" Type="http://schemas.openxmlformats.org/officeDocument/2006/relationships/image" Target="../media/image32.wmf" /><Relationship Id="rId6" Type="http://schemas.openxmlformats.org/officeDocument/2006/relationships/image" Target="../media/image33.wmf" /><Relationship Id="rId7" Type="http://schemas.openxmlformats.org/officeDocument/2006/relationships/image" Target="../media/image34.wmf" /><Relationship Id="rId8" Type="http://schemas.openxmlformats.org/officeDocument/2006/relationships/image" Target="../media/image35.wmf" /><Relationship Id="rId9" Type="http://schemas.openxmlformats.org/officeDocument/2006/relationships/image" Target="../media/image36.w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96FBA4-66A1-454B-9F8B-326721F28B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240013-B345-4D01-A9EF-EFDBA2481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3DECAE-7150-4F55-B3A4-DA4DF499B5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A53840-0D80-413C-84E3-5B8997D4D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78E12B-5BD6-45D0-9EEA-CA2DDF4F0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37623D-5F5F-4FFE-B53B-1C74E9F9B1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2F85CE-6EE3-4BF1-AAF3-274AD2062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CAAC00-3031-42E3-8535-4FF4F5426D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00C1B8-46F2-44F8-88C7-01B38B562C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C35B9-CC5B-4E4F-A3A7-E003D95F6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81E5E9-BC77-4A5D-8D54-47B5ABF0F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1EF4A65C-11E7-46CB-BDD3-E347E4964B30}" type="datetime1">
              <a:rPr kumimoji="1" lang="zh-CN" altLang="en-US" sz="2000">
                <a:ea typeface="宋体" pitchFamily="2" charset="-122"/>
              </a:rPr>
              <a:t>*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fld id="{DABA7CD8-7790-4D9E-BDE6-C0257900951C}" type="slidenum">
              <a:rPr lang="en-US" altLang="zh-CN" sz="200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1EF4A65C-11E7-46CB-BDD3-E347E4964B30}" type="datetime1">
              <a:rPr kumimoji="1" lang="zh-CN" altLang="en-US" sz="2000">
                <a:ea typeface="宋体" pitchFamily="2" charset="-122"/>
              </a:rPr>
              <a:t>*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fld id="{DABA7CD8-7790-4D9E-BDE6-C0257900951C}" type="slidenum">
              <a:rPr lang="en-US" altLang="zh-CN" sz="200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1EF4A65C-11E7-46CB-BDD3-E347E4964B30}" type="datetime1">
              <a:rPr kumimoji="1" lang="zh-CN" altLang="en-US" sz="2000">
                <a:ea typeface="宋体" pitchFamily="2" charset="-122"/>
              </a:rPr>
              <a:t>*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fld id="{DABA7CD8-7790-4D9E-BDE6-C0257900951C}" type="slidenum">
              <a:rPr lang="en-US" altLang="zh-CN" sz="200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1EF4A65C-11E7-46CB-BDD3-E347E4964B30}" type="datetime1">
              <a:rPr kumimoji="1" lang="zh-CN" altLang="en-US" sz="2000">
                <a:ea typeface="宋体" pitchFamily="2" charset="-122"/>
              </a:rPr>
              <a:t>*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fld id="{DABA7CD8-7790-4D9E-BDE6-C0257900951C}" type="slidenum">
              <a:rPr lang="en-US" altLang="zh-CN" sz="200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1EF4A65C-11E7-46CB-BDD3-E347E4964B30}" type="datetime1">
              <a:rPr kumimoji="1" lang="zh-CN" altLang="en-US" sz="2000">
                <a:ea typeface="宋体" pitchFamily="2" charset="-122"/>
              </a:rPr>
              <a:t>*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fld id="{DABA7CD8-7790-4D9E-BDE6-C0257900951C}" type="slidenum">
              <a:rPr lang="en-US" altLang="zh-CN" sz="200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1EF4A65C-11E7-46CB-BDD3-E347E4964B30}" type="datetime1">
              <a:rPr kumimoji="1" lang="zh-CN" altLang="en-US" sz="2000">
                <a:ea typeface="宋体" pitchFamily="2" charset="-122"/>
              </a:rPr>
              <a:t>*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fld id="{DABA7CD8-7790-4D9E-BDE6-C0257900951C}" type="slidenum">
              <a:rPr lang="en-US" altLang="zh-CN" sz="200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1EF4A65C-11E7-46CB-BDD3-E347E4964B30}" type="datetime1">
              <a:rPr kumimoji="1" lang="zh-CN" altLang="en-US" sz="2000">
                <a:ea typeface="宋体" pitchFamily="2" charset="-122"/>
              </a:rPr>
              <a:t>*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fld id="{DABA7CD8-7790-4D9E-BDE6-C0257900951C}" type="slidenum">
              <a:rPr lang="en-US" altLang="zh-CN" sz="200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1EF4A65C-11E7-46CB-BDD3-E347E4964B30}" type="datetime1">
              <a:rPr kumimoji="1" lang="zh-CN" altLang="en-US" sz="2000">
                <a:ea typeface="宋体" pitchFamily="2" charset="-122"/>
              </a:rPr>
              <a:t>*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fld id="{DABA7CD8-7790-4D9E-BDE6-C0257900951C}" type="slidenum">
              <a:rPr lang="en-US" altLang="zh-CN" sz="200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1EF4A65C-11E7-46CB-BDD3-E347E4964B30}" type="datetime1">
              <a:rPr kumimoji="1" lang="zh-CN" altLang="en-US" sz="2000">
                <a:ea typeface="宋体" pitchFamily="2" charset="-122"/>
              </a:rPr>
              <a:t>*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fld id="{DABA7CD8-7790-4D9E-BDE6-C0257900951C}" type="slidenum">
              <a:rPr lang="en-US" altLang="zh-CN" sz="200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1EF4A65C-11E7-46CB-BDD3-E347E4964B30}" type="datetime1">
              <a:rPr kumimoji="1" lang="zh-CN" altLang="en-US" sz="2000">
                <a:ea typeface="宋体" pitchFamily="2" charset="-122"/>
              </a:rPr>
              <a:t>*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fld id="{DABA7CD8-7790-4D9E-BDE6-C0257900951C}" type="slidenum">
              <a:rPr lang="en-US" altLang="zh-CN" sz="200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7813" y="404813"/>
            <a:ext cx="2058987" cy="57213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46088" y="404813"/>
            <a:ext cx="6029325" cy="57213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1EF4A65C-11E7-46CB-BDD3-E347E4964B30}" type="datetime1">
              <a:rPr kumimoji="1" lang="zh-CN" altLang="en-US" sz="2000">
                <a:ea typeface="宋体" pitchFamily="2" charset="-122"/>
              </a:rPr>
              <a:t>*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fld id="{DABA7CD8-7790-4D9E-BDE6-C0257900951C}" type="slidenum">
              <a:rPr lang="en-US" altLang="zh-CN" sz="200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46088" y="404813"/>
            <a:ext cx="8240712" cy="5721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1EF4A65C-11E7-46CB-BDD3-E347E4964B30}" type="datetime1">
              <a:rPr kumimoji="1" lang="zh-CN" altLang="en-US" sz="2000">
                <a:ea typeface="宋体" pitchFamily="2" charset="-122"/>
              </a:rPr>
              <a:t>*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fld id="{DABA7CD8-7790-4D9E-BDE6-C0257900951C}" type="slidenum">
              <a:rPr lang="en-US" altLang="zh-CN" sz="200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image" Target="../media/image1.jpe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3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/>
      <p:sp>
        <p:nvSpPr>
          <p:cNvPr id="20482" name="Rectangle 2"/>
          <p:cNvSpPr/>
          <p:nvPr>
            <p:ph type="title"/>
          </p:nvPr>
        </p:nvSpPr>
        <p:spPr>
          <a:xfrm>
            <a:off x="446088" y="404812"/>
            <a:ext cx="8229600" cy="863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600" b="1" i="0" u="none" baseline="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2pPr>
            <a:lvl3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3pPr>
            <a:lvl4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4pPr>
            <a:lvl5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5pPr>
            <a:lvl6pPr marL="4572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6pPr>
            <a:lvl7pPr marL="9144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7pPr>
            <a:lvl8pPr marL="13716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8pPr>
            <a:lvl9pPr marL="18288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9pPr>
          </a:lstStyle>
          <a:p>
            <a:pPr lvl="0"/>
            <a:r>
              <a:t>单击此处编辑母版标题样式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 algn="l" rtl="0" eaLnBrk="1" hangingPunct="1">
              <a:defRPr kumimoji="0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1EF4A65C-11E7-46CB-BDD3-E347E4964B30}" type="datetime1">
              <a:rPr kumimoji="1" lang="zh-CN" altLang="en-US" sz="2000">
                <a:ea typeface="宋体" pitchFamily="2" charset="-122"/>
              </a:rPr>
              <a:t>*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 algn="l" rtl="0" eaLnBrk="1" hangingPunct="1">
              <a:defRPr kumimoji="0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fld id="{DABA7CD8-7790-4D9E-BDE6-C0257900951C}" type="slidenum">
              <a:rPr lang="en-US" altLang="zh-CN" sz="2000">
                <a:ea typeface="宋体" pitchFamily="2" charset="-122"/>
              </a:rPr>
              <a:t>*</a:t>
            </a:fld>
            <a:endParaRPr lang="en-US" altLang="zh-CN" sz="2000">
              <a:ea typeface="宋体" pitchFamily="2" charset="-122"/>
            </a:endParaRPr>
          </a:p>
        </p:txBody>
      </p:sp>
      <p:sp>
        <p:nvSpPr>
          <p:cNvPr id="20485" name="Oval 5"/>
          <p:cNvSpPr/>
          <p:nvPr/>
        </p:nvSpPr>
        <p:spPr>
          <a:xfrm>
            <a:off x="8243888" y="6454775"/>
            <a:ext cx="792162" cy="287338"/>
          </a:xfrm>
          <a:prstGeom prst="ellipse">
            <a:avLst/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algn="ctr" eaLnBrk="1" hangingPunct="1"/>
            <a:r>
              <a:rPr lang="zh-CN" altLang="en-US" sz="1200" b="1">
                <a:solidFill>
                  <a:srgbClr val="0000FF"/>
                </a:solidFill>
                <a:ea typeface="宋体" pitchFamily="2" charset="-122"/>
              </a:rPr>
              <a:t>返回</a:t>
            </a:r>
            <a:endParaRPr lang="zh-CN" altLang="en-US" sz="1200" b="1">
              <a:solidFill>
                <a:srgbClr val="0000FF"/>
              </a:solidFill>
              <a:ea typeface="宋体" pitchFamily="2" charset="-122"/>
            </a:endParaRPr>
          </a:p>
        </p:txBody>
      </p:sp>
      <p:sp>
        <p:nvSpPr>
          <p:cNvPr id="20486" name="Oval 6">
            <a:hlinkClick action="ppaction://hlinkshowjump?jump=previousslide" tooltip="上一页"/>
          </p:cNvPr>
          <p:cNvSpPr/>
          <p:nvPr/>
        </p:nvSpPr>
        <p:spPr>
          <a:xfrm>
            <a:off x="6515100" y="6453188"/>
            <a:ext cx="792162" cy="287338"/>
          </a:xfrm>
          <a:prstGeom prst="ellipse">
            <a:avLst/>
          </a:prstGeom>
          <a:gradFill rotWithShape="1">
            <a:gsLst>
              <a:gs pos="0">
                <a:srgbClr val="576869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algn="ctr" eaLnBrk="1" hangingPunct="1"/>
            <a:r>
              <a:rPr lang="zh-CN" altLang="en-US" sz="1200" b="1">
                <a:solidFill>
                  <a:srgbClr val="0000FF"/>
                </a:solidFill>
                <a:ea typeface="宋体" pitchFamily="2" charset="-122"/>
              </a:rPr>
              <a:t>上页</a:t>
            </a:r>
            <a:endParaRPr lang="zh-CN" altLang="en-US" sz="1200" b="1">
              <a:solidFill>
                <a:srgbClr val="0000FF"/>
              </a:solidFill>
              <a:ea typeface="宋体" pitchFamily="2" charset="-122"/>
            </a:endParaRPr>
          </a:p>
        </p:txBody>
      </p:sp>
      <p:sp>
        <p:nvSpPr>
          <p:cNvPr id="20487" name="Oval 7">
            <a:hlinkClick action="ppaction://hlinkshowjump?jump=nextslide" tooltip="下一页"/>
          </p:cNvPr>
          <p:cNvSpPr/>
          <p:nvPr/>
        </p:nvSpPr>
        <p:spPr>
          <a:xfrm>
            <a:off x="7378700" y="6454775"/>
            <a:ext cx="792162" cy="287338"/>
          </a:xfrm>
          <a:prstGeom prst="ellipse">
            <a:avLst/>
          </a:prstGeom>
          <a:gradFill rotWithShape="1">
            <a:gsLst>
              <a:gs pos="0">
                <a:srgbClr val="767600"/>
              </a:gs>
              <a:gs pos="100000">
                <a:srgbClr val="FFFF00"/>
              </a:gs>
            </a:gsLst>
            <a:lin ang="5400000" scaled="1"/>
          </a:gra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algn="ctr" eaLnBrk="1" hangingPunct="1"/>
            <a:r>
              <a:rPr lang="zh-CN" altLang="en-US" sz="1200" b="1">
                <a:solidFill>
                  <a:srgbClr val="0000FF"/>
                </a:solidFill>
                <a:ea typeface="宋体" pitchFamily="2" charset="-122"/>
              </a:rPr>
              <a:t>下页</a:t>
            </a:r>
            <a:endParaRPr lang="zh-CN" altLang="en-US" sz="1200" b="1">
              <a:solidFill>
                <a:srgbClr val="0000FF"/>
              </a:solidFill>
              <a:ea typeface="宋体" pitchFamily="2" charset="-122"/>
            </a:endParaRPr>
          </a:p>
        </p:txBody>
      </p:sp>
      <p:sp>
        <p:nvSpPr>
          <p:cNvPr id="20488" name="Oval 8">
            <a:hlinkClick action="ppaction://noaction" tooltip="返回目录"/>
          </p:cNvPr>
          <p:cNvSpPr/>
          <p:nvPr/>
        </p:nvSpPr>
        <p:spPr>
          <a:xfrm>
            <a:off x="5651500" y="6453188"/>
            <a:ext cx="792162" cy="287338"/>
          </a:xfrm>
          <a:prstGeom prst="ellipse">
            <a:avLst/>
          </a:prstGeom>
          <a:gradFill rotWithShape="1">
            <a:gsLst>
              <a:gs pos="0">
                <a:srgbClr val="765E00"/>
              </a:gs>
              <a:gs pos="100000">
                <a:srgbClr val="FFCC00"/>
              </a:gs>
            </a:gsLst>
            <a:lin ang="5400000" scaled="1"/>
          </a:gra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algn="ctr" eaLnBrk="1" hangingPunct="1"/>
            <a:r>
              <a:rPr lang="zh-CN" altLang="en-US" sz="1200" b="1">
                <a:solidFill>
                  <a:srgbClr val="0000FF"/>
                </a:solidFill>
                <a:ea typeface="宋体" pitchFamily="2" charset="-122"/>
              </a:rPr>
              <a:t>目录</a:t>
            </a:r>
            <a:endParaRPr lang="zh-CN" altLang="en-US" sz="1200" b="1">
              <a:solidFill>
                <a:srgbClr val="0000FF"/>
              </a:solidFill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marL="0" indent="0" algn="ctr" defTabSz="914400" rtl="0" eaLnBrk="0" fontAlgn="base" hangingPunct="0">
        <a:lnSpc>
          <a:spcPct val="8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3600" b="1" i="0" u="none" baseline="0">
          <a:solidFill>
            <a:srgbClr val="0000FF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000FF"/>
          </a:solidFill>
          <a:latin typeface="Times New Roman" pitchFamily="18" charset="0"/>
          <a:ea typeface="楷体_GB2312" pitchFamily="49" charset="-122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000FF"/>
          </a:solidFill>
          <a:latin typeface="Times New Roman" pitchFamily="18" charset="0"/>
          <a:ea typeface="楷体_GB2312" pitchFamily="49" charset="-122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000FF"/>
          </a:solidFill>
          <a:latin typeface="Times New Roman" pitchFamily="18" charset="0"/>
          <a:ea typeface="楷体_GB2312" pitchFamily="49" charset="-122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000FF"/>
          </a:solidFill>
          <a:latin typeface="Times New Roman" pitchFamily="18" charset="0"/>
          <a:ea typeface="楷体_GB2312" pitchFamily="49" charset="-122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000FF"/>
          </a:solidFill>
          <a:latin typeface="Times New Roman" pitchFamily="18" charset="0"/>
          <a:ea typeface="楷体_GB2312" pitchFamily="49" charset="-122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000FF"/>
          </a:solidFill>
          <a:latin typeface="Times New Roman" pitchFamily="18" charset="0"/>
          <a:ea typeface="楷体_GB2312" pitchFamily="49" charset="-122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000FF"/>
          </a:solidFill>
          <a:latin typeface="Times New Roman" pitchFamily="18" charset="0"/>
          <a:ea typeface="楷体_GB2312" pitchFamily="49" charset="-122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000FF"/>
          </a:solidFill>
          <a:latin typeface="Times New Roman" pitchFamily="18" charset="0"/>
          <a:ea typeface="楷体_GB2312" pitchFamily="49" charset="-122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3200" b="0" i="0" u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800" b="0" i="0" u="none" baseline="0">
          <a:solidFill>
            <a:schemeClr val="tx1"/>
          </a:solidFill>
          <a:latin typeface="+mn-lt"/>
          <a:ea typeface="+mn-ea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2400" b="0" i="0" u="none" baseline="0">
          <a:solidFill>
            <a:schemeClr val="tx1"/>
          </a:solidFill>
          <a:latin typeface="+mn-lt"/>
          <a:ea typeface="+mn-ea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000" b="0" i="0" u="none" baseline="0">
          <a:solidFill>
            <a:schemeClr val="tx1"/>
          </a:solidFill>
          <a:latin typeface="+mn-lt"/>
          <a:ea typeface="+mn-ea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kumimoji="0" sz="2000" b="0" i="0" u="none" baseline="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oleObject" Target="../embeddings/oleObject5.bin" TargetMode="Internal" /><Relationship Id="rId11" Type="http://schemas.openxmlformats.org/officeDocument/2006/relationships/image" Target="../media/image6.wmf" /><Relationship Id="rId12" Type="http://schemas.openxmlformats.org/officeDocument/2006/relationships/oleObject" Target="../embeddings/oleObject6.bin" TargetMode="Internal" /><Relationship Id="rId13" Type="http://schemas.openxmlformats.org/officeDocument/2006/relationships/image" Target="../media/image7.wmf" /><Relationship Id="rId14" Type="http://schemas.openxmlformats.org/officeDocument/2006/relationships/oleObject" Target="../embeddings/oleObject7.bin" TargetMode="Internal" /><Relationship Id="rId15" Type="http://schemas.openxmlformats.org/officeDocument/2006/relationships/image" Target="../media/image8.wmf" /><Relationship Id="rId16" Type="http://schemas.openxmlformats.org/officeDocument/2006/relationships/oleObject" Target="../embeddings/oleObject8.bin" TargetMode="Internal" /><Relationship Id="rId17" Type="http://schemas.openxmlformats.org/officeDocument/2006/relationships/image" Target="../media/image9.wmf" /><Relationship Id="rId18" Type="http://schemas.openxmlformats.org/officeDocument/2006/relationships/oleObject" Target="../embeddings/oleObject9.bin" TargetMode="Internal" /><Relationship Id="rId19" Type="http://schemas.openxmlformats.org/officeDocument/2006/relationships/image" Target="../media/image10.wmf" /><Relationship Id="rId2" Type="http://schemas.openxmlformats.org/officeDocument/2006/relationships/oleObject" Target="../embeddings/oleObject1.doc" TargetMode="Internal" /><Relationship Id="rId20" Type="http://schemas.openxmlformats.org/officeDocument/2006/relationships/oleObject" Target="../embeddings/oleObject10.bin" TargetMode="Internal" /><Relationship Id="rId21" Type="http://schemas.openxmlformats.org/officeDocument/2006/relationships/image" Target="../media/image11.wmf" /><Relationship Id="rId22" Type="http://schemas.openxmlformats.org/officeDocument/2006/relationships/oleObject" Target="../embeddings/oleObject11.bin" TargetMode="Internal" /><Relationship Id="rId23" Type="http://schemas.openxmlformats.org/officeDocument/2006/relationships/image" Target="../media/image12.wmf" /><Relationship Id="rId24" Type="http://schemas.openxmlformats.org/officeDocument/2006/relationships/oleObject" Target="../embeddings/oleObject12.bin" TargetMode="Internal" /><Relationship Id="rId25" Type="http://schemas.openxmlformats.org/officeDocument/2006/relationships/image" Target="../media/image13.wmf" /><Relationship Id="rId26" Type="http://schemas.openxmlformats.org/officeDocument/2006/relationships/vmlDrawing" Target="../drawings/vmlDrawing1.vml" /><Relationship Id="rId3" Type="http://schemas.openxmlformats.org/officeDocument/2006/relationships/image" Target="../media/image2.emf" /><Relationship Id="rId4" Type="http://schemas.openxmlformats.org/officeDocument/2006/relationships/oleObject" Target="../embeddings/oleObject2.doc" TargetMode="Internal" /><Relationship Id="rId5" Type="http://schemas.openxmlformats.org/officeDocument/2006/relationships/image" Target="../media/image3.emf" /><Relationship Id="rId6" Type="http://schemas.openxmlformats.org/officeDocument/2006/relationships/oleObject" Target="../embeddings/oleObject3.doc" TargetMode="Internal" /><Relationship Id="rId7" Type="http://schemas.openxmlformats.org/officeDocument/2006/relationships/image" Target="../media/image4.emf" /><Relationship Id="rId8" Type="http://schemas.openxmlformats.org/officeDocument/2006/relationships/oleObject" Target="../embeddings/oleObject4.bin" TargetMode="Internal" /><Relationship Id="rId9" Type="http://schemas.openxmlformats.org/officeDocument/2006/relationships/image" Target="../media/image5.wmf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oleObject" Target="../embeddings/oleObject16.doc" TargetMode="Internal" /><Relationship Id="rId3" Type="http://schemas.openxmlformats.org/officeDocument/2006/relationships/image" Target="../media/image14.emf" /><Relationship Id="rId4" Type="http://schemas.openxmlformats.org/officeDocument/2006/relationships/oleObject" Target="../embeddings/oleObject17.doc" TargetMode="Internal" /><Relationship Id="rId5" Type="http://schemas.openxmlformats.org/officeDocument/2006/relationships/image" Target="../media/image15.emf" /><Relationship Id="rId6" Type="http://schemas.openxmlformats.org/officeDocument/2006/relationships/vmlDrawing" Target="../drawings/vmlDrawing2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slide" Target="slide3.xml" TargetMode="Internal" /><Relationship Id="rId3" Type="http://schemas.openxmlformats.org/officeDocument/2006/relationships/oleObject" Target="../embeddings/oleObject20.doc" TargetMode="Internal" /><Relationship Id="rId4" Type="http://schemas.openxmlformats.org/officeDocument/2006/relationships/image" Target="../media/image16.emf" /><Relationship Id="rId5" Type="http://schemas.openxmlformats.org/officeDocument/2006/relationships/oleObject" Target="../embeddings/oleObject21.doc" TargetMode="Internal" /><Relationship Id="rId6" Type="http://schemas.openxmlformats.org/officeDocument/2006/relationships/image" Target="../media/image17.emf" /><Relationship Id="rId7" Type="http://schemas.openxmlformats.org/officeDocument/2006/relationships/vmlDrawing" Target="../drawings/vmlDrawing3.v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oleObject" Target="../embeddings/oleObject30.bin" TargetMode="Internal" /><Relationship Id="rId3" Type="http://schemas.openxmlformats.org/officeDocument/2006/relationships/image" Target="../media/image18.wmf" /><Relationship Id="rId4" Type="http://schemas.openxmlformats.org/officeDocument/2006/relationships/oleObject" Target="../embeddings/oleObject31.bin" TargetMode="Internal" /><Relationship Id="rId5" Type="http://schemas.openxmlformats.org/officeDocument/2006/relationships/image" Target="../media/image19.wmf" /><Relationship Id="rId6" Type="http://schemas.openxmlformats.org/officeDocument/2006/relationships/oleObject" Target="../embeddings/oleObject32.bin" TargetMode="Internal" /><Relationship Id="rId7" Type="http://schemas.openxmlformats.org/officeDocument/2006/relationships/image" Target="../media/image20.wmf" /><Relationship Id="rId8" Type="http://schemas.openxmlformats.org/officeDocument/2006/relationships/vmlDrawing" Target="../drawings/vmlDrawing4.v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oleObject" Target="../embeddings/oleObject35.bin" TargetMode="Internal" /><Relationship Id="rId3" Type="http://schemas.openxmlformats.org/officeDocument/2006/relationships/image" Target="../media/image21.wmf" /><Relationship Id="rId4" Type="http://schemas.openxmlformats.org/officeDocument/2006/relationships/vmlDrawing" Target="../drawings/vmlDrawing5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oleObject" Target="../embeddings/oleObject43.bin" TargetMode="Internal" /><Relationship Id="rId11" Type="http://schemas.openxmlformats.org/officeDocument/2006/relationships/image" Target="../media/image26.wmf" /><Relationship Id="rId12" Type="http://schemas.openxmlformats.org/officeDocument/2006/relationships/vmlDrawing" Target="../drawings/vmlDrawing6.vml" /><Relationship Id="rId2" Type="http://schemas.openxmlformats.org/officeDocument/2006/relationships/oleObject" Target="../embeddings/oleObject39.bin" TargetMode="Internal" /><Relationship Id="rId3" Type="http://schemas.openxmlformats.org/officeDocument/2006/relationships/image" Target="../media/image22.wmf" /><Relationship Id="rId4" Type="http://schemas.openxmlformats.org/officeDocument/2006/relationships/oleObject" Target="../embeddings/oleObject40.bin" TargetMode="Internal" /><Relationship Id="rId5" Type="http://schemas.openxmlformats.org/officeDocument/2006/relationships/image" Target="../media/image23.wmf" /><Relationship Id="rId6" Type="http://schemas.openxmlformats.org/officeDocument/2006/relationships/oleObject" Target="../embeddings/oleObject41.bin" TargetMode="Internal" /><Relationship Id="rId7" Type="http://schemas.openxmlformats.org/officeDocument/2006/relationships/image" Target="../media/image24.wmf" /><Relationship Id="rId8" Type="http://schemas.openxmlformats.org/officeDocument/2006/relationships/oleObject" Target="../embeddings/oleObject42.bin" TargetMode="Internal" /><Relationship Id="rId9" Type="http://schemas.openxmlformats.org/officeDocument/2006/relationships/image" Target="../media/image25.wmf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oleObject" Target="../embeddings/oleObject46.doc" TargetMode="Internal" /><Relationship Id="rId3" Type="http://schemas.openxmlformats.org/officeDocument/2006/relationships/image" Target="../media/image27.emf" /><Relationship Id="rId4" Type="http://schemas.openxmlformats.org/officeDocument/2006/relationships/vmlDrawing" Target="../drawings/vmlDrawing7.v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oleObject" Target="../embeddings/oleObject52.bin" TargetMode="Internal" /><Relationship Id="rId11" Type="http://schemas.openxmlformats.org/officeDocument/2006/relationships/image" Target="../media/image32.wmf" /><Relationship Id="rId12" Type="http://schemas.openxmlformats.org/officeDocument/2006/relationships/oleObject" Target="../embeddings/oleObject53.bin" TargetMode="Internal" /><Relationship Id="rId13" Type="http://schemas.openxmlformats.org/officeDocument/2006/relationships/image" Target="../media/image33.wmf" /><Relationship Id="rId14" Type="http://schemas.openxmlformats.org/officeDocument/2006/relationships/oleObject" Target="../embeddings/oleObject54.bin" TargetMode="Internal" /><Relationship Id="rId15" Type="http://schemas.openxmlformats.org/officeDocument/2006/relationships/image" Target="../media/image34.wmf" /><Relationship Id="rId16" Type="http://schemas.openxmlformats.org/officeDocument/2006/relationships/oleObject" Target="../embeddings/oleObject55.bin" TargetMode="Internal" /><Relationship Id="rId17" Type="http://schemas.openxmlformats.org/officeDocument/2006/relationships/image" Target="../media/image35.wmf" /><Relationship Id="rId18" Type="http://schemas.openxmlformats.org/officeDocument/2006/relationships/oleObject" Target="../embeddings/oleObject56.bin" TargetMode="Internal" /><Relationship Id="rId19" Type="http://schemas.openxmlformats.org/officeDocument/2006/relationships/image" Target="../media/image36.wmf" /><Relationship Id="rId2" Type="http://schemas.openxmlformats.org/officeDocument/2006/relationships/oleObject" Target="../embeddings/oleObject48.doc" TargetMode="Internal" /><Relationship Id="rId20" Type="http://schemas.openxmlformats.org/officeDocument/2006/relationships/oleObject" Target="../embeddings/oleObject57.bin" TargetMode="Internal" /><Relationship Id="rId21" Type="http://schemas.openxmlformats.org/officeDocument/2006/relationships/oleObject" Target="../embeddings/oleObject58.bin" TargetMode="Internal" /><Relationship Id="rId22" Type="http://schemas.openxmlformats.org/officeDocument/2006/relationships/image" Target="../media/image37.wmf" /><Relationship Id="rId23" Type="http://schemas.openxmlformats.org/officeDocument/2006/relationships/oleObject" Target="../embeddings/oleObject59.bin" TargetMode="Internal" /><Relationship Id="rId24" Type="http://schemas.openxmlformats.org/officeDocument/2006/relationships/image" Target="../media/image38.wmf" /><Relationship Id="rId25" Type="http://schemas.openxmlformats.org/officeDocument/2006/relationships/oleObject" Target="../embeddings/oleObject60.bin" TargetMode="Internal" /><Relationship Id="rId26" Type="http://schemas.openxmlformats.org/officeDocument/2006/relationships/image" Target="../media/image39.wmf" /><Relationship Id="rId27" Type="http://schemas.openxmlformats.org/officeDocument/2006/relationships/oleObject" Target="../embeddings/oleObject61.bin" TargetMode="Internal" /><Relationship Id="rId28" Type="http://schemas.openxmlformats.org/officeDocument/2006/relationships/image" Target="../media/image40.wmf" /><Relationship Id="rId29" Type="http://schemas.openxmlformats.org/officeDocument/2006/relationships/oleObject" Target="../embeddings/oleObject62.bin" TargetMode="Internal" /><Relationship Id="rId3" Type="http://schemas.openxmlformats.org/officeDocument/2006/relationships/image" Target="../media/image28.emf" /><Relationship Id="rId30" Type="http://schemas.openxmlformats.org/officeDocument/2006/relationships/oleObject" Target="../embeddings/oleObject63.bin" TargetMode="Internal" /><Relationship Id="rId31" Type="http://schemas.openxmlformats.org/officeDocument/2006/relationships/image" Target="../media/image41.wmf" /><Relationship Id="rId32" Type="http://schemas.openxmlformats.org/officeDocument/2006/relationships/vmlDrawing" Target="../drawings/vmlDrawing8.vml" /><Relationship Id="rId4" Type="http://schemas.openxmlformats.org/officeDocument/2006/relationships/oleObject" Target="../embeddings/oleObject49.doc" TargetMode="Internal" /><Relationship Id="rId5" Type="http://schemas.openxmlformats.org/officeDocument/2006/relationships/image" Target="../media/image29.emf" /><Relationship Id="rId6" Type="http://schemas.openxmlformats.org/officeDocument/2006/relationships/oleObject" Target="../embeddings/oleObject50.bin" TargetMode="Internal" /><Relationship Id="rId7" Type="http://schemas.openxmlformats.org/officeDocument/2006/relationships/image" Target="../media/image30.wmf" /><Relationship Id="rId8" Type="http://schemas.openxmlformats.org/officeDocument/2006/relationships/oleObject" Target="../embeddings/oleObject51.bin" TargetMode="Internal" /><Relationship Id="rId9" Type="http://schemas.openxmlformats.org/officeDocument/2006/relationships/image" Target="../media/image31.wm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705115014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日期占位符 2"/>
          <p:cNvSpPr txBox="1">
            <a:spLocks noGrp="1"/>
          </p:cNvSpPr>
          <p:nvPr>
            <p:ph type="dt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eaLnBrk="1" hangingPunct="1"/>
            <a:fld id="{7659A66F-5272-4F92-848D-06D2ED3CD9B7}" type="datetime3">
              <a:rPr kumimoji="1" lang="zh-CN" altLang="en-US" sz="2000">
                <a:ea typeface="宋体" pitchFamily="2" charset="-122"/>
              </a:rPr>
              <a:t>07 九月 2024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21507" name="灯片编号占位符 3"/>
          <p:cNvSpPr txBox="1">
            <a:spLocks noGrp="1"/>
          </p:cNvSpPr>
          <p:nvPr>
            <p:ph type="sldNum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eaLnBrk="1" hangingPunct="1"/>
            <a:fld id="{4BCB9459-59A1-464A-A9AA-16F654788163}" type="slidenum">
              <a:rPr lang="en-US" altLang="zh-CN" sz="2000">
                <a:ea typeface="宋体" pitchFamily="2" charset="-122"/>
              </a:rPr>
              <a:t>1</a:t>
            </a:fld>
            <a:endParaRPr lang="en-US" altLang="zh-CN" sz="2000">
              <a:ea typeface="宋体" pitchFamily="2" charset="-122"/>
            </a:endParaRPr>
          </a:p>
        </p:txBody>
      </p:sp>
      <p:sp>
        <p:nvSpPr>
          <p:cNvPr id="21508" name="Rectangle 2"/>
          <p:cNvSpPr/>
          <p:nvPr>
            <p:ph type="title" idx="4294967295"/>
          </p:nvPr>
        </p:nvSpPr>
        <p:spPr>
          <a:xfrm>
            <a:off x="395288" y="485775"/>
            <a:ext cx="8229600" cy="13589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600" b="1" i="0" u="none" baseline="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2pPr>
            <a:lvl3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3pPr>
            <a:lvl4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4pPr>
            <a:lvl5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5pPr>
            <a:lvl6pPr marL="4572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6pPr>
            <a:lvl7pPr marL="9144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7pPr>
            <a:lvl8pPr marL="13716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8pPr>
            <a:lvl9pPr marL="18288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9pPr>
          </a:lstStyle>
          <a:p>
            <a:pPr lvl="0"/>
            <a:r>
              <a:rPr lang="zh-CN" altLang="en-US" sz="5400">
                <a:solidFill>
                  <a:srgbClr val="008000"/>
                </a:solidFill>
                <a:latin typeface="华文行楷" pitchFamily="2" charset="-122"/>
                <a:ea typeface="华文行楷" pitchFamily="2" charset="-122"/>
              </a:rPr>
              <a:t>章   随机事件和概率</a:t>
            </a:r>
            <a:endParaRPr lang="zh-CN" altLang="en-US" sz="5400">
              <a:solidFill>
                <a:srgbClr val="0080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21509" name="Text Box 4"/>
          <p:cNvSpPr/>
          <p:nvPr/>
        </p:nvSpPr>
        <p:spPr>
          <a:xfrm>
            <a:off x="1343025" y="1773238"/>
            <a:ext cx="4092575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>
              <a:spcBef>
                <a:spcPct val="50000"/>
              </a:spcBef>
            </a:pPr>
            <a:r>
              <a:rPr kumimoji="1" lang="en-US" altLang="zh-CN" sz="32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§1.1  </a:t>
            </a:r>
            <a:r>
              <a:rPr kumimoji="1" lang="zh-CN" altLang="en-US" sz="32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随机事件</a:t>
            </a:r>
            <a:r>
              <a:rPr kumimoji="1" lang="zh-CN" altLang="en-US" sz="3600" b="1">
                <a:solidFill>
                  <a:srgbClr val="0000FF"/>
                </a:solidFill>
                <a:latin typeface="楷体_GB2312" pitchFamily="49" charset="-122"/>
              </a:rPr>
              <a:t> </a:t>
            </a:r>
            <a:endParaRPr kumimoji="1" lang="zh-CN" altLang="en-US" sz="3600" b="1">
              <a:solidFill>
                <a:srgbClr val="0000FF"/>
              </a:solidFill>
              <a:latin typeface="楷体_GB2312" pitchFamily="49" charset="-122"/>
            </a:endParaRPr>
          </a:p>
        </p:txBody>
      </p:sp>
      <p:sp>
        <p:nvSpPr>
          <p:cNvPr id="21510" name="Text Box 11"/>
          <p:cNvSpPr/>
          <p:nvPr/>
        </p:nvSpPr>
        <p:spPr>
          <a:xfrm>
            <a:off x="1343025" y="2500312"/>
            <a:ext cx="4668838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>
              <a:spcBef>
                <a:spcPct val="50000"/>
              </a:spcBef>
            </a:pPr>
            <a:r>
              <a:rPr kumimoji="1" lang="en-US" altLang="zh-CN" sz="32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§1.2  </a:t>
            </a:r>
            <a:r>
              <a:rPr kumimoji="1" lang="zh-CN" altLang="en-US" sz="32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概率的定义</a:t>
            </a:r>
            <a:r>
              <a:rPr kumimoji="1" lang="zh-CN" altLang="en-US" sz="3600" b="1">
                <a:solidFill>
                  <a:srgbClr val="0000FF"/>
                </a:solidFill>
                <a:latin typeface="楷体_GB2312" pitchFamily="49" charset="-122"/>
              </a:rPr>
              <a:t> </a:t>
            </a:r>
            <a:endParaRPr kumimoji="1" lang="zh-CN" altLang="en-US" sz="3600" b="1">
              <a:solidFill>
                <a:srgbClr val="0000FF"/>
              </a:solidFill>
              <a:latin typeface="楷体_GB2312" pitchFamily="49" charset="-122"/>
            </a:endParaRPr>
          </a:p>
        </p:txBody>
      </p:sp>
      <p:sp>
        <p:nvSpPr>
          <p:cNvPr id="21511" name="Text Box 12"/>
          <p:cNvSpPr/>
          <p:nvPr/>
        </p:nvSpPr>
        <p:spPr>
          <a:xfrm>
            <a:off x="1343025" y="3467100"/>
            <a:ext cx="6613525" cy="8255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>
              <a:lnSpc>
                <a:spcPct val="50000"/>
              </a:lnSpc>
              <a:spcBef>
                <a:spcPct val="50000"/>
              </a:spcBef>
            </a:pPr>
            <a:r>
              <a:rPr kumimoji="1" lang="en-US" altLang="zh-CN" sz="32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§1.3  </a:t>
            </a:r>
            <a:r>
              <a:rPr kumimoji="1" lang="zh-CN" altLang="en-US" sz="32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条件概率、全概率公式和</a:t>
            </a:r>
            <a:endParaRPr kumimoji="1" lang="zh-CN" altLang="en-US" sz="3200" b="1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pPr marL="0" lvl="0" indent="0">
              <a:lnSpc>
                <a:spcPct val="50000"/>
              </a:lnSpc>
              <a:spcBef>
                <a:spcPct val="50000"/>
              </a:spcBef>
            </a:pPr>
            <a:r>
              <a:rPr kumimoji="1" lang="zh-CN" altLang="en-US" sz="32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       贝叶斯公式</a:t>
            </a:r>
            <a:endParaRPr kumimoji="1" lang="zh-CN" altLang="en-US" sz="3200" b="1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1512" name="TextBox 21511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条件,独立性全概率共22页，您现在浏览的是第1页!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2" dur="500"/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7" dur="500"/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2" dur="500"/>
                                        <p:tgtEl>
                                          <p:spTgt spid="21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build="p"/>
      <p:bldP spid="21510" grpId="1" build="p"/>
      <p:bldP spid="21511" grpId="2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日期占位符 2"/>
          <p:cNvSpPr txBox="1">
            <a:spLocks noGrp="1"/>
          </p:cNvSpPr>
          <p:nvPr>
            <p:ph type="dt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eaLnBrk="1" hangingPunct="1"/>
            <a:fld id="{D7D6D263-73C4-4BD8-8DF0-C96A911614FE}" type="datetime3">
              <a:rPr kumimoji="1" lang="zh-CN" altLang="en-US" sz="2000">
                <a:ea typeface="宋体" pitchFamily="2" charset="-122"/>
              </a:rPr>
              <a:t>07 九月 2024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22531" name="灯片编号占位符 3"/>
          <p:cNvSpPr txBox="1">
            <a:spLocks noGrp="1"/>
          </p:cNvSpPr>
          <p:nvPr>
            <p:ph type="sldNum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eaLnBrk="1" hangingPunct="1"/>
            <a:fld id="{896B531D-680F-4458-B3CE-B4BB3688870E}" type="slidenum">
              <a:rPr lang="en-US" altLang="zh-CN" sz="2000">
                <a:ea typeface="宋体" pitchFamily="2" charset="-122"/>
              </a:rPr>
              <a:t>2</a:t>
            </a:fld>
            <a:endParaRPr lang="en-US" altLang="zh-CN" sz="2000">
              <a:ea typeface="宋体" pitchFamily="2" charset="-122"/>
            </a:endParaRPr>
          </a:p>
        </p:txBody>
      </p:sp>
      <p:sp>
        <p:nvSpPr>
          <p:cNvPr id="22532" name="Rectangle 2"/>
          <p:cNvSpPr/>
          <p:nvPr/>
        </p:nvSpPr>
        <p:spPr>
          <a:xfrm>
            <a:off x="1908175" y="3044825"/>
            <a:ext cx="6119812" cy="641350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kumimoji="1" lang="zh-CN" altLang="en-US" sz="36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二、乘法公式</a:t>
            </a:r>
            <a:endParaRPr kumimoji="1" lang="zh-CN" altLang="en-US" sz="3600" b="1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2533" name="Rectangle 3"/>
          <p:cNvSpPr/>
          <p:nvPr/>
        </p:nvSpPr>
        <p:spPr>
          <a:xfrm>
            <a:off x="1890712" y="2244725"/>
            <a:ext cx="5345112" cy="641350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kumimoji="1" lang="zh-CN" altLang="en-US" sz="36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一、条件概率</a:t>
            </a:r>
            <a:endParaRPr kumimoji="1" lang="zh-CN" altLang="en-US" sz="3600" b="1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2534" name="Rectangle 4"/>
          <p:cNvSpPr/>
          <p:nvPr/>
        </p:nvSpPr>
        <p:spPr>
          <a:xfrm>
            <a:off x="1908175" y="3829050"/>
            <a:ext cx="5111750" cy="641350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kumimoji="1" lang="zh-CN" altLang="en-US" sz="36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三、全概率公式 </a:t>
            </a:r>
            <a:endParaRPr kumimoji="1" lang="zh-CN" altLang="en-US" sz="3600" b="1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2535" name="Rectangle 5"/>
          <p:cNvSpPr/>
          <p:nvPr>
            <p:ph type="title" idx="4294967295"/>
          </p:nvPr>
        </p:nvSpPr>
        <p:spPr>
          <a:xfrm>
            <a:off x="323850" y="581025"/>
            <a:ext cx="8229600" cy="1406525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>
            <a:spAutoFit/>
          </a:bodyPr>
          <a:lstStyle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600" b="1" i="0" u="none" baseline="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2pPr>
            <a:lvl3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3pPr>
            <a:lvl4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4pPr>
            <a:lvl5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5pPr>
            <a:lvl6pPr marL="4572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6pPr>
            <a:lvl7pPr marL="9144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7pPr>
            <a:lvl8pPr marL="13716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8pPr>
            <a:lvl9pPr marL="18288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9pPr>
          </a:lstStyle>
          <a:p>
            <a:pPr lvl="0"/>
            <a:r>
              <a:rPr lang="en-US" altLang="zh-CN" sz="5400">
                <a:solidFill>
                  <a:srgbClr val="008000"/>
                </a:solidFill>
                <a:latin typeface="华文行楷" pitchFamily="2" charset="-122"/>
                <a:ea typeface="华文行楷" pitchFamily="2" charset="-122"/>
              </a:rPr>
              <a:t>§1.3  </a:t>
            </a:r>
            <a:r>
              <a:rPr lang="zh-CN" altLang="en-US" sz="5400">
                <a:solidFill>
                  <a:srgbClr val="008000"/>
                </a:solidFill>
                <a:latin typeface="华文行楷" pitchFamily="2" charset="-122"/>
                <a:ea typeface="华文行楷" pitchFamily="2" charset="-122"/>
              </a:rPr>
              <a:t>条件概率、全概率公式和贝叶斯公式</a:t>
            </a:r>
            <a:endParaRPr lang="zh-CN" altLang="en-US" sz="5400">
              <a:solidFill>
                <a:srgbClr val="0080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22536" name="AutoShape 6"/>
          <p:cNvSpPr/>
          <p:nvPr/>
        </p:nvSpPr>
        <p:spPr>
          <a:xfrm>
            <a:off x="8305800" y="6500812"/>
            <a:ext cx="381000" cy="381000"/>
          </a:xfrm>
          <a:custGeom>
            <a:avLst>
              <a:gd name="adj0" fmla="val 6481"/>
            </a:avLst>
            <a:gdLst>
              <a:gd name="GT5" fmla="*/ adj0 21600 100000"/>
              <a:gd name="GT6" fmla="+- l w 0"/>
              <a:gd name="GT7" fmla="+- w 0 h"/>
              <a:gd name="GT8" fmla="*/ h 1 w"/>
              <a:gd name="GT9" fmla="?: GT7 GT8 1"/>
              <a:gd name="GT15" fmla="+- h 0 w"/>
              <a:gd name="GT16" fmla="*/ w 1 h"/>
              <a:gd name="GT17" fmla="?: GT15 GT16 1"/>
              <a:gd name="GT24" fmla="+- t h 0"/>
              <a:gd name="G0" fmla="+- GT5 0 0"/>
              <a:gd name="G1" fmla="+- 0 GT5 0"/>
              <a:gd name="G2" fmla="+- 0 GT5 0"/>
              <a:gd name="G3" fmla="+- 21600 0 GT5"/>
              <a:gd name="G4" fmla="+- 21600 0 GT5"/>
              <a:gd name="GT10" fmla="+- 21600 0 G3"/>
              <a:gd name="GT11" fmla="*/ GT10 GT9 1"/>
              <a:gd name="GT12" fmla="+- 21600 0 GT11"/>
              <a:gd name="GT13" fmla="*/ GT12 w 21600"/>
              <a:gd name="GT14" fmla="+- l GT13 0"/>
              <a:gd name="GT18" fmla="*/ G2 GT17 1"/>
              <a:gd name="GT19" fmla="*/ GT18 h 21600"/>
              <a:gd name="GT20" fmla="+- t GT19 0"/>
              <a:gd name="GT21" fmla="*/ G1 GT9 1"/>
              <a:gd name="GT22" fmla="*/ GT21 w 21600"/>
              <a:gd name="GT23" fmla="+- l GT22 0"/>
              <a:gd name="GT25" fmla="+- 21600 0 G4"/>
              <a:gd name="GT26" fmla="*/ GT25 GT17 1"/>
              <a:gd name="GT27" fmla="+- 21600 0 GT26"/>
              <a:gd name="GT28" fmla="*/ GT27 h 21600"/>
              <a:gd name="GT29" fmla="+- t GT28 0"/>
            </a:gdLst>
            <a:cxnLst>
              <a:cxn ang="0">
                <a:pos x="10800" y="0"/>
              </a:cxn>
              <a:cxn ang="0">
                <a:pos x="0" y="10800"/>
              </a:cxn>
              <a:cxn ang="0">
                <a:pos x="10800" y="21600"/>
              </a:cxn>
              <a:cxn ang="0">
                <a:pos x="21600" y="10800"/>
              </a:cxn>
            </a:cxnLst>
            <a:rect l="l" t="t" r="GT6" b="GT24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  <a:path>
                <a:moveTo>
                  <a:pt x="l" y="t"/>
                </a:moveTo>
                <a:lnTo>
                  <a:pt x="GT6" y="t"/>
                </a:lnTo>
                <a:lnTo>
                  <a:pt x="GT14" y="GT20"/>
                </a:lnTo>
                <a:lnTo>
                  <a:pt x="GT23" y="GT20"/>
                </a:lnTo>
                <a:close/>
              </a:path>
              <a:path>
                <a:moveTo>
                  <a:pt x="GT6" y="t"/>
                </a:moveTo>
                <a:lnTo>
                  <a:pt x="GT6" y="GT24"/>
                </a:lnTo>
                <a:lnTo>
                  <a:pt x="GT14" y="GT29"/>
                </a:lnTo>
                <a:lnTo>
                  <a:pt x="GT14" y="GT20"/>
                </a:lnTo>
                <a:close/>
              </a:path>
              <a:path>
                <a:moveTo>
                  <a:pt x="GT6" y="GT24"/>
                </a:moveTo>
                <a:lnTo>
                  <a:pt x="l" y="GT24"/>
                </a:lnTo>
                <a:lnTo>
                  <a:pt x="GT23" y="GT29"/>
                </a:lnTo>
                <a:lnTo>
                  <a:pt x="GT14" y="GT29"/>
                </a:lnTo>
                <a:close/>
              </a:path>
              <a:path>
                <a:moveTo>
                  <a:pt x="l" y="GT24"/>
                </a:moveTo>
                <a:lnTo>
                  <a:pt x="l" y="t"/>
                </a:lnTo>
                <a:lnTo>
                  <a:pt x="GT23" y="GT20"/>
                </a:lnTo>
                <a:lnTo>
                  <a:pt x="GT23" y="GT29"/>
                </a:lnTo>
                <a:close/>
              </a:path>
            </a:pathLst>
          </a:custGeom>
          <a:noFill/>
          <a:ln w="12700" cap="sq">
            <a:noFill/>
            <a:miter lim="800000"/>
          </a:ln>
        </p:spPr>
        <p:txBody>
          <a:bodyPr wrap="none" anchor="ctr" anchorCtr="0"/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22537" name="Rectangle 7"/>
          <p:cNvSpPr/>
          <p:nvPr/>
        </p:nvSpPr>
        <p:spPr>
          <a:xfrm>
            <a:off x="1906588" y="4694238"/>
            <a:ext cx="4033838" cy="641350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kumimoji="1" lang="zh-CN" altLang="en-US" sz="36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四、贝叶斯公式 </a:t>
            </a:r>
            <a:endParaRPr kumimoji="1" lang="zh-CN" altLang="en-US" sz="3600" b="1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2538" name="TextBox 22537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条件,独立性全概率共22页，您现在浏览的是第2页!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2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2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22533" grpId="1"/>
      <p:bldP spid="22534" grpId="2"/>
      <p:bldP spid="22537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8" name="日期占位符 3"/>
          <p:cNvSpPr txBox="1">
            <a:spLocks noGrp="1"/>
          </p:cNvSpPr>
          <p:nvPr>
            <p:ph type="dt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eaLnBrk="1" hangingPunct="1"/>
            <a:fld id="{180AF158-BB29-478C-9685-61A279C32141}" type="datetime3">
              <a:rPr kumimoji="1" lang="zh-CN" altLang="en-US" sz="2000">
                <a:ea typeface="宋体" pitchFamily="2" charset="-122"/>
              </a:rPr>
              <a:t>07 九月 2024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1039" name="灯片编号占位符 4"/>
          <p:cNvSpPr txBox="1">
            <a:spLocks noGrp="1"/>
          </p:cNvSpPr>
          <p:nvPr>
            <p:ph type="sldNum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eaLnBrk="1" hangingPunct="1"/>
            <a:fld id="{807262F6-A7A0-41B6-A5DD-D79E716B5873}" type="slidenum">
              <a:rPr lang="en-US" altLang="zh-CN" sz="2000">
                <a:ea typeface="宋体" pitchFamily="2" charset="-122"/>
              </a:rPr>
              <a:t>3</a:t>
            </a:fld>
            <a:endParaRPr lang="en-US" altLang="zh-CN" sz="2000">
              <a:ea typeface="宋体" pitchFamily="2" charset="-122"/>
            </a:endParaRPr>
          </a:p>
        </p:txBody>
      </p:sp>
      <p:sp>
        <p:nvSpPr>
          <p:cNvPr id="1040" name="Text Box 6"/>
          <p:cNvSpPr/>
          <p:nvPr/>
        </p:nvSpPr>
        <p:spPr>
          <a:xfrm>
            <a:off x="914400" y="1524000"/>
            <a:ext cx="1524000" cy="519112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endParaRPr kumimoji="1" lang="zh-CN" altLang="zh-CN" b="1">
              <a:solidFill>
                <a:srgbClr val="3333FF"/>
              </a:solidFill>
              <a:ea typeface="黑体" pitchFamily="49" charset="-122"/>
            </a:endParaRPr>
          </a:p>
        </p:txBody>
      </p:sp>
      <p:graphicFrame>
        <p:nvGraphicFramePr>
          <p:cNvPr id="1026" name="Object 54"/>
          <p:cNvGraphicFramePr>
            <a:graphicFrameLocks noGrp="1"/>
          </p:cNvGraphicFramePr>
          <p:nvPr>
            <p:ph idx="4294967295"/>
          </p:nvPr>
        </p:nvGraphicFramePr>
        <p:xfrm>
          <a:off x="266700" y="317500"/>
          <a:ext cx="8559800" cy="23749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文档" r:id="rId2" progId="Word.Document.8">
                  <p:embed/>
                </p:oleObj>
              </mc:Choice>
              <mc:Fallback>
                <p:oleObj name="文档"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6700" y="317500"/>
                        <a:ext cx="8559800" cy="2374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6"/>
          <p:cNvGraphicFramePr>
            <a:graphicFrameLocks noChangeAspect="1"/>
          </p:cNvGraphicFramePr>
          <p:nvPr/>
        </p:nvGraphicFramePr>
        <p:xfrm>
          <a:off x="250825" y="2555875"/>
          <a:ext cx="7340600" cy="8731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name="文档" r:id="rId4" progId="Word.Document.8">
                  <p:embed/>
                </p:oleObj>
              </mc:Choice>
              <mc:Fallback>
                <p:oleObj name="文档"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0825" y="2555875"/>
                        <a:ext cx="7340600" cy="873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57"/>
          <p:cNvGraphicFramePr>
            <a:graphicFrameLocks noChangeAspect="1"/>
          </p:cNvGraphicFramePr>
          <p:nvPr/>
        </p:nvGraphicFramePr>
        <p:xfrm>
          <a:off x="179388" y="3141662"/>
          <a:ext cx="7340600" cy="8001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name="文档" r:id="rId6" progId="Word.Document.8">
                  <p:embed/>
                </p:oleObj>
              </mc:Choice>
              <mc:Fallback>
                <p:oleObj name="文档" r:id="rId6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9388" y="3141662"/>
                        <a:ext cx="7340600" cy="8001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1" name="Rectangle 59"/>
          <p:cNvSpPr/>
          <p:nvPr/>
        </p:nvSpPr>
        <p:spPr>
          <a:xfrm>
            <a:off x="0" y="3233738"/>
            <a:ext cx="9144000" cy="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graphicFrame>
        <p:nvGraphicFramePr>
          <p:cNvPr id="1029" name="Object 58"/>
          <p:cNvGraphicFramePr>
            <a:graphicFrameLocks noChangeAspect="1"/>
          </p:cNvGraphicFramePr>
          <p:nvPr/>
        </p:nvGraphicFramePr>
        <p:xfrm>
          <a:off x="6215062" y="2500312"/>
          <a:ext cx="2286000" cy="87788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name="Equation" r:id="rId8" progId="Equation.DSMT4">
                  <p:embed/>
                </p:oleObj>
              </mc:Choice>
              <mc:Fallback>
                <p:oleObj name="Equation" r:id="rId8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15062" y="2500312"/>
                        <a:ext cx="2286000" cy="8778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0"/>
          <p:cNvGraphicFramePr>
            <a:graphicFrameLocks noChangeAspect="1"/>
          </p:cNvGraphicFramePr>
          <p:nvPr/>
        </p:nvGraphicFramePr>
        <p:xfrm>
          <a:off x="765175" y="4167188"/>
          <a:ext cx="1025525" cy="4286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name="Equation" r:id="rId10" progId="Equation.DSMT4">
                  <p:embed/>
                </p:oleObj>
              </mc:Choice>
              <mc:Fallback>
                <p:oleObj name="Equation" r:id="rId1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65175" y="4167188"/>
                        <a:ext cx="1025525" cy="4286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62"/>
          <p:cNvGraphicFramePr>
            <a:graphicFrameLocks noChangeAspect="1"/>
          </p:cNvGraphicFramePr>
          <p:nvPr/>
        </p:nvGraphicFramePr>
        <p:xfrm>
          <a:off x="539750" y="5157788"/>
          <a:ext cx="1482725" cy="8763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name="Equation" r:id="rId12" progId="Equation.DSMT4">
                  <p:embed/>
                </p:oleObj>
              </mc:Choice>
              <mc:Fallback>
                <p:oleObj name="Equation" r:id="rId1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39750" y="5157788"/>
                        <a:ext cx="1482725" cy="876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2" name="Object 64"/>
          <p:cNvGraphicFramePr>
            <a:graphicFrameLocks noChangeAspect="1"/>
          </p:cNvGraphicFramePr>
          <p:nvPr/>
        </p:nvGraphicFramePr>
        <p:xfrm>
          <a:off x="2571750" y="4143375"/>
          <a:ext cx="1306512" cy="4524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name="Equation" r:id="rId14" progId="Equation.DSMT4">
                  <p:embed/>
                </p:oleObj>
              </mc:Choice>
              <mc:Fallback>
                <p:oleObj name="Equation" r:id="rId1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571750" y="4143375"/>
                        <a:ext cx="1306512" cy="4524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3" name="Object 66"/>
          <p:cNvGraphicFramePr>
            <a:graphicFrameLocks noChangeAspect="1"/>
          </p:cNvGraphicFramePr>
          <p:nvPr/>
        </p:nvGraphicFramePr>
        <p:xfrm>
          <a:off x="2339975" y="4770438"/>
          <a:ext cx="2487612" cy="1682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name="Equation" r:id="rId16" progId="Equation.DSMT4">
                  <p:embed/>
                </p:oleObj>
              </mc:Choice>
              <mc:Fallback>
                <p:oleObj name="Equation" r:id="rId1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339975" y="4770438"/>
                        <a:ext cx="2487612" cy="1682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" name="Object 72"/>
          <p:cNvGraphicFramePr>
            <a:graphicFrameLocks noChangeAspect="1"/>
          </p:cNvGraphicFramePr>
          <p:nvPr/>
        </p:nvGraphicFramePr>
        <p:xfrm>
          <a:off x="5072062" y="3929062"/>
          <a:ext cx="3057525" cy="9350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name="Equation" r:id="rId18" progId="Equation.DSMT4">
                  <p:embed/>
                </p:oleObj>
              </mc:Choice>
              <mc:Fallback>
                <p:oleObj name="Equation" r:id="rId18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072062" y="3929062"/>
                        <a:ext cx="3057525" cy="9350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5" name="Object 15"/>
          <p:cNvGraphicFramePr>
            <a:graphicFrameLocks noChangeAspect="1"/>
          </p:cNvGraphicFramePr>
          <p:nvPr/>
        </p:nvGraphicFramePr>
        <p:xfrm>
          <a:off x="5000625" y="5214938"/>
          <a:ext cx="3057525" cy="9350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name="Equation" r:id="rId20" progId="Equation.DSMT4">
                  <p:embed/>
                </p:oleObj>
              </mc:Choice>
              <mc:Fallback>
                <p:oleObj name="Equation" r:id="rId2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000625" y="5214938"/>
                        <a:ext cx="3057525" cy="9350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6" name="Object 16"/>
          <p:cNvGraphicFramePr>
            <a:graphicFrameLocks noChangeAspect="1"/>
          </p:cNvGraphicFramePr>
          <p:nvPr/>
        </p:nvGraphicFramePr>
        <p:xfrm>
          <a:off x="1857375" y="3929062"/>
          <a:ext cx="431800" cy="8302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name="Equation" r:id="rId22" progId="Equation.DSMT4">
                  <p:embed/>
                </p:oleObj>
              </mc:Choice>
              <mc:Fallback>
                <p:oleObj name="Equation" r:id="rId2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857375" y="3929062"/>
                        <a:ext cx="431800" cy="8302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7" name="Object 17"/>
          <p:cNvGraphicFramePr>
            <a:graphicFrameLocks noChangeAspect="1"/>
          </p:cNvGraphicFramePr>
          <p:nvPr/>
        </p:nvGraphicFramePr>
        <p:xfrm>
          <a:off x="3857625" y="3929062"/>
          <a:ext cx="1022350" cy="8763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9" name="Equation" r:id="rId24" progId="Equation.DSMT4">
                  <p:embed/>
                </p:oleObj>
              </mc:Choice>
              <mc:Fallback>
                <p:oleObj name="Equation" r:id="rId2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3857625" y="3929062"/>
                        <a:ext cx="1022350" cy="876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2" name="TextBox 1041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条件,独立性全概率共22页，您现在浏览的是第3页!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2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2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2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5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5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6" name="日期占位符 3"/>
          <p:cNvSpPr txBox="1">
            <a:spLocks noGrp="1"/>
          </p:cNvSpPr>
          <p:nvPr>
            <p:ph type="dt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eaLnBrk="1" hangingPunct="1"/>
            <a:fld id="{BB9FE076-EA3A-4CFE-974D-0316EFAE65A6}" type="datetime3">
              <a:rPr kumimoji="1" lang="zh-CN" altLang="en-US" sz="2000">
                <a:ea typeface="宋体" pitchFamily="2" charset="-122"/>
              </a:rPr>
              <a:t>07 九月 2024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3077" name="灯片编号占位符 4"/>
          <p:cNvSpPr txBox="1">
            <a:spLocks noGrp="1"/>
          </p:cNvSpPr>
          <p:nvPr>
            <p:ph type="sldNum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eaLnBrk="1" hangingPunct="1"/>
            <a:fld id="{094EEB51-F170-4C6F-9585-882C9360763E}" type="slidenum">
              <a:rPr lang="en-US" altLang="zh-CN" sz="2000">
                <a:ea typeface="宋体" pitchFamily="2" charset="-122"/>
              </a:rPr>
              <a:t>4</a:t>
            </a:fld>
            <a:endParaRPr lang="en-US" altLang="zh-CN" sz="2000">
              <a:ea typeface="宋体" pitchFamily="2" charset="-122"/>
            </a:endParaRPr>
          </a:p>
        </p:txBody>
      </p:sp>
      <p:sp>
        <p:nvSpPr>
          <p:cNvPr id="3078" name="Text Box 3"/>
          <p:cNvSpPr/>
          <p:nvPr>
            <p:ph type="title" idx="4294967295"/>
          </p:nvPr>
        </p:nvSpPr>
        <p:spPr>
          <a:xfrm>
            <a:off x="250825" y="476250"/>
            <a:ext cx="8229600" cy="53181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>
            <a:spAutoFit/>
          </a:bodyPr>
          <a:lstStyle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600" b="1" i="0" u="none" baseline="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2pPr>
            <a:lvl3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3pPr>
            <a:lvl4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4pPr>
            <a:lvl5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5pPr>
            <a:lvl6pPr marL="4572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6pPr>
            <a:lvl7pPr marL="9144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7pPr>
            <a:lvl8pPr marL="13716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8pPr>
            <a:lvl9pPr marL="18288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9pPr>
          </a:lstStyle>
          <a:p>
            <a:pPr lvl="0" algn="l" eaLnBrk="1" hangingPunct="1"/>
            <a:r>
              <a:rPr lang="zh-CN" altLang="en-US">
                <a:ea typeface="黑体" pitchFamily="49" charset="-122"/>
              </a:rPr>
              <a:t>一、 条件概率</a:t>
            </a:r>
            <a:endParaRPr lang="zh-CN" altLang="en-US">
              <a:ea typeface="黑体" pitchFamily="49" charset="-122"/>
            </a:endParaRPr>
          </a:p>
        </p:txBody>
      </p:sp>
      <p:cxnSp>
        <p:nvCxnSpPr>
          <p:cNvPr id="3079" name="Line 4"/>
          <p:cNvCxnSpPr/>
          <p:nvPr/>
        </p:nvCxnSpPr>
        <p:spPr>
          <a:xfrm>
            <a:off x="0" y="1125538"/>
            <a:ext cx="9144000" cy="0"/>
          </a:xfrm>
          <a:prstGeom prst="line">
            <a:avLst/>
          </a:prstGeom>
          <a:noFill/>
          <a:ln w="57150" cmpd="thinThick">
            <a:solidFill>
              <a:srgbClr val="3366FF"/>
            </a:solidFill>
            <a:miter lim="800000"/>
          </a:ln>
        </p:spPr>
      </p:cxnSp>
      <p:graphicFrame>
        <p:nvGraphicFramePr>
          <p:cNvPr id="3074" name="Object 16"/>
          <p:cNvGraphicFramePr>
            <a:graphicFrameLocks noGrp="1"/>
          </p:cNvGraphicFramePr>
          <p:nvPr>
            <p:ph idx="4294967295"/>
          </p:nvPr>
        </p:nvGraphicFramePr>
        <p:xfrm>
          <a:off x="279400" y="1270000"/>
          <a:ext cx="8572500" cy="24003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0" name="文档" r:id="rId2" progId="Word.Document.8">
                  <p:embed/>
                </p:oleObj>
              </mc:Choice>
              <mc:Fallback>
                <p:oleObj name="文档"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9400" y="1270000"/>
                        <a:ext cx="8572500" cy="2400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8"/>
          <p:cNvGraphicFramePr>
            <a:graphicFrameLocks noChangeAspect="1"/>
          </p:cNvGraphicFramePr>
          <p:nvPr/>
        </p:nvGraphicFramePr>
        <p:xfrm>
          <a:off x="254000" y="3933825"/>
          <a:ext cx="8566150" cy="24066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1" name="文档" r:id="rId4" progId="Word.Document.8">
                  <p:embed/>
                </p:oleObj>
              </mc:Choice>
              <mc:Fallback>
                <p:oleObj name="文档"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4000" y="3933825"/>
                        <a:ext cx="8566150" cy="24066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0" name="TextBox 3079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条件,独立性全概率共22页，您现在浏览的是第4页!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base"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base">
                                        <p:cTn id="1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4" name="日期占位符 3"/>
          <p:cNvSpPr txBox="1">
            <a:spLocks noGrp="1"/>
          </p:cNvSpPr>
          <p:nvPr>
            <p:ph type="dt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eaLnBrk="1" hangingPunct="1"/>
            <a:fld id="{81A521C7-A75E-4020-999F-60C9E0B9C96B}" type="datetime3">
              <a:rPr kumimoji="1" lang="zh-CN" altLang="en-US" sz="2000">
                <a:ea typeface="宋体" pitchFamily="2" charset="-122"/>
              </a:rPr>
              <a:t>07 九月 2024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5125" name="灯片编号占位符 4"/>
          <p:cNvSpPr txBox="1">
            <a:spLocks noGrp="1"/>
          </p:cNvSpPr>
          <p:nvPr>
            <p:ph type="sldNum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eaLnBrk="1" hangingPunct="1"/>
            <a:fld id="{FA3E832E-2655-4E6A-8BAC-1DEF01EB934A}" type="slidenum">
              <a:rPr lang="en-US" altLang="zh-CN" sz="2000">
                <a:ea typeface="宋体" pitchFamily="2" charset="-122"/>
              </a:rPr>
              <a:t>5</a:t>
            </a:fld>
            <a:endParaRPr lang="en-US" altLang="zh-CN" sz="2000">
              <a:ea typeface="宋体" pitchFamily="2" charset="-122"/>
            </a:endParaRPr>
          </a:p>
        </p:txBody>
      </p:sp>
      <p:sp>
        <p:nvSpPr>
          <p:cNvPr id="5126" name="Text Box 2"/>
          <p:cNvSpPr/>
          <p:nvPr>
            <p:ph type="title" idx="4294967295"/>
          </p:nvPr>
        </p:nvSpPr>
        <p:spPr>
          <a:xfrm>
            <a:off x="250825" y="476250"/>
            <a:ext cx="8229600" cy="53181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>
            <a:spAutoFit/>
          </a:bodyPr>
          <a:lstStyle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600" b="1" i="0" u="none" baseline="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2pPr>
            <a:lvl3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3pPr>
            <a:lvl4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4pPr>
            <a:lvl5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5pPr>
            <a:lvl6pPr marL="4572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6pPr>
            <a:lvl7pPr marL="9144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7pPr>
            <a:lvl8pPr marL="13716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8pPr>
            <a:lvl9pPr marL="18288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9pPr>
          </a:lstStyle>
          <a:p>
            <a:pPr lvl="0" algn="l" eaLnBrk="1" hangingPunct="1"/>
            <a:r>
              <a:rPr lang="zh-CN" altLang="en-US"/>
              <a:t>关于条件概率，作如下几点说明：</a:t>
            </a:r>
            <a:endParaRPr lang="zh-CN" altLang="en-US"/>
          </a:p>
        </p:txBody>
      </p:sp>
      <p:cxnSp>
        <p:nvCxnSpPr>
          <p:cNvPr id="5127" name="Line 3"/>
          <p:cNvCxnSpPr/>
          <p:nvPr/>
        </p:nvCxnSpPr>
        <p:spPr>
          <a:xfrm>
            <a:off x="0" y="1125538"/>
            <a:ext cx="9144000" cy="0"/>
          </a:xfrm>
          <a:prstGeom prst="line">
            <a:avLst/>
          </a:prstGeom>
          <a:noFill/>
          <a:ln w="57150" cmpd="thinThick">
            <a:solidFill>
              <a:srgbClr val="3366FF"/>
            </a:solidFill>
            <a:miter lim="800000"/>
          </a:ln>
        </p:spPr>
      </p:cxnSp>
      <p:graphicFrame>
        <p:nvGraphicFramePr>
          <p:cNvPr id="5122" name="Object 4">
            <a:hlinkClick r:id="rId2" action="ppaction://hlinksldjump?num=3"/>
          </p:cNvPr>
          <p:cNvGraphicFramePr>
            <a:graphicFrameLocks noGrp="1"/>
          </p:cNvGraphicFramePr>
          <p:nvPr>
            <p:ph idx="4294967295"/>
          </p:nvPr>
        </p:nvGraphicFramePr>
        <p:xfrm>
          <a:off x="339725" y="1244600"/>
          <a:ext cx="8439150" cy="3048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2" name="文档" r:id="rId3" progId="Word.Document.8">
                  <p:embed/>
                </p:oleObj>
              </mc:Choice>
              <mc:Fallback>
                <p:oleObj name="文档" r:id="rId3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9725" y="1244600"/>
                        <a:ext cx="8439150" cy="3048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6"/>
          <p:cNvGraphicFramePr>
            <a:graphicFrameLocks noChangeAspect="1"/>
          </p:cNvGraphicFramePr>
          <p:nvPr/>
        </p:nvGraphicFramePr>
        <p:xfrm>
          <a:off x="330200" y="4264025"/>
          <a:ext cx="7277100" cy="9652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3" name="文档" r:id="rId5" progId="Word.Document.8">
                  <p:embed/>
                </p:oleObj>
              </mc:Choice>
              <mc:Fallback>
                <p:oleObj name="文档" r:id="rId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0200" y="4264025"/>
                        <a:ext cx="7277100" cy="965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TextBox 5127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条件,独立性全概率共22页，您现在浏览的是第5页!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base"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base"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3" name="日期占位符 3"/>
          <p:cNvSpPr txBox="1">
            <a:spLocks noGrp="1"/>
          </p:cNvSpPr>
          <p:nvPr>
            <p:ph type="dt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eaLnBrk="1" hangingPunct="1"/>
            <a:fld id="{180285B6-0B5D-4468-BEFF-5277D6FCC8FE}" type="datetime3">
              <a:rPr kumimoji="1" lang="zh-CN" altLang="en-US" sz="2000">
                <a:ea typeface="宋体" pitchFamily="2" charset="-122"/>
              </a:rPr>
              <a:t>07 九月 2024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7174" name="灯片编号占位符 4"/>
          <p:cNvSpPr txBox="1">
            <a:spLocks noGrp="1"/>
          </p:cNvSpPr>
          <p:nvPr>
            <p:ph type="sldNum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eaLnBrk="1" hangingPunct="1"/>
            <a:fld id="{26E6BF02-6AAF-47D0-958A-FAFF54510A4E}" type="slidenum">
              <a:rPr lang="en-US" altLang="zh-CN" sz="2000">
                <a:ea typeface="宋体" pitchFamily="2" charset="-122"/>
              </a:rPr>
              <a:t>6</a:t>
            </a:fld>
            <a:endParaRPr lang="en-US" altLang="zh-CN" sz="2000">
              <a:ea typeface="宋体" pitchFamily="2" charset="-122"/>
            </a:endParaRPr>
          </a:p>
        </p:txBody>
      </p:sp>
      <p:sp>
        <p:nvSpPr>
          <p:cNvPr id="7175" name="Text Box 16"/>
          <p:cNvSpPr/>
          <p:nvPr/>
        </p:nvSpPr>
        <p:spPr>
          <a:xfrm>
            <a:off x="357188" y="1785938"/>
            <a:ext cx="595312" cy="523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>
              <a:buFont typeface="Wingdings" pitchFamily="2" charset="2"/>
              <a:buChar char="q"/>
            </a:pPr>
            <a:r>
              <a:rPr lang="zh-CN" altLang="en-US">
                <a:solidFill>
                  <a:srgbClr val="FF0000"/>
                </a:solidFill>
              </a:rPr>
              <a:t> 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176" name="Text Box 19"/>
          <p:cNvSpPr/>
          <p:nvPr/>
        </p:nvSpPr>
        <p:spPr>
          <a:xfrm>
            <a:off x="357188" y="2547938"/>
            <a:ext cx="595312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>
              <a:buFont typeface="Wingdings" pitchFamily="2" charset="2"/>
              <a:buChar char="q"/>
            </a:pPr>
            <a:r>
              <a:rPr lang="zh-CN" altLang="en-US">
                <a:solidFill>
                  <a:srgbClr val="0000FF"/>
                </a:solidFill>
              </a:rPr>
              <a:t> </a:t>
            </a:r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7177" name="Text Box 22"/>
          <p:cNvSpPr/>
          <p:nvPr/>
        </p:nvSpPr>
        <p:spPr>
          <a:xfrm>
            <a:off x="357188" y="3386138"/>
            <a:ext cx="595312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>
              <a:buFont typeface="Wingdings" pitchFamily="2" charset="2"/>
              <a:buChar char="q"/>
            </a:pPr>
            <a:r>
              <a:rPr lang="zh-CN" altLang="en-US">
                <a:solidFill>
                  <a:srgbClr val="FF00FF"/>
                </a:solidFill>
              </a:rPr>
              <a:t> </a:t>
            </a:r>
            <a:endParaRPr lang="zh-CN" altLang="en-US">
              <a:solidFill>
                <a:srgbClr val="FF00FF"/>
              </a:solidFill>
            </a:endParaRPr>
          </a:p>
        </p:txBody>
      </p:sp>
      <p:graphicFrame>
        <p:nvGraphicFramePr>
          <p:cNvPr id="7170" name="Object 7"/>
          <p:cNvGraphicFramePr>
            <a:graphicFrameLocks noChangeAspect="1"/>
          </p:cNvGraphicFramePr>
          <p:nvPr/>
        </p:nvGraphicFramePr>
        <p:xfrm>
          <a:off x="1143000" y="1785938"/>
          <a:ext cx="6900862" cy="5635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4" name="Equation" r:id="rId2" progId="Equation.DSMT4">
                  <p:embed/>
                </p:oleObj>
              </mc:Choice>
              <mc:Fallback>
                <p:oleObj name="Equation"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43000" y="1785938"/>
                        <a:ext cx="6900862" cy="5635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14"/>
          <p:cNvGraphicFramePr>
            <a:graphicFrameLocks noChangeAspect="1"/>
          </p:cNvGraphicFramePr>
          <p:nvPr/>
        </p:nvGraphicFramePr>
        <p:xfrm>
          <a:off x="1214438" y="2571750"/>
          <a:ext cx="3098800" cy="6191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5" name="Equation" r:id="rId4" progId="Equation.DSMT4">
                  <p:embed/>
                </p:oleObj>
              </mc:Choice>
              <mc:Fallback>
                <p:oleObj name="Equation"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14438" y="2571750"/>
                        <a:ext cx="3098800" cy="619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16"/>
          <p:cNvGraphicFramePr>
            <a:graphicFrameLocks noChangeAspect="1"/>
          </p:cNvGraphicFramePr>
          <p:nvPr/>
        </p:nvGraphicFramePr>
        <p:xfrm>
          <a:off x="1000125" y="3429000"/>
          <a:ext cx="5295900" cy="5619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6" name="Equation" r:id="rId6" progId="Equation.DSMT4">
                  <p:embed/>
                </p:oleObj>
              </mc:Choice>
              <mc:Fallback>
                <p:oleObj name="Equation" r:id="rId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00125" y="3429000"/>
                        <a:ext cx="5295900" cy="561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8" name="TextBox 7177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条件,独立性全概率共22页，您现在浏览的是第6页!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9" name="日期占位符 3"/>
          <p:cNvSpPr txBox="1">
            <a:spLocks noGrp="1"/>
          </p:cNvSpPr>
          <p:nvPr>
            <p:ph type="dt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eaLnBrk="1" hangingPunct="1"/>
            <a:fld id="{474D671A-7651-4E90-8F2B-F0E384779A00}" type="datetime3">
              <a:rPr kumimoji="1" lang="zh-CN" altLang="en-US" sz="2000">
                <a:ea typeface="宋体" pitchFamily="2" charset="-122"/>
              </a:rPr>
              <a:t>07 九月 2024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9220" name="灯片编号占位符 4"/>
          <p:cNvSpPr txBox="1">
            <a:spLocks noGrp="1"/>
          </p:cNvSpPr>
          <p:nvPr>
            <p:ph type="sldNum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eaLnBrk="1" hangingPunct="1"/>
            <a:fld id="{819945D2-0E22-409F-95D9-383B773BF2D8}" type="slidenum">
              <a:rPr lang="en-US" altLang="zh-CN" sz="2000">
                <a:ea typeface="宋体" pitchFamily="2" charset="-122"/>
              </a:rPr>
              <a:t>7</a:t>
            </a:fld>
            <a:endParaRPr lang="en-US" altLang="zh-CN" sz="2000">
              <a:ea typeface="宋体" pitchFamily="2" charset="-122"/>
            </a:endParaRPr>
          </a:p>
        </p:txBody>
      </p:sp>
      <p:sp>
        <p:nvSpPr>
          <p:cNvPr id="9221" name="Text Box 3"/>
          <p:cNvSpPr/>
          <p:nvPr>
            <p:ph type="title" idx="4294967295"/>
          </p:nvPr>
        </p:nvSpPr>
        <p:spPr>
          <a:xfrm>
            <a:off x="285750" y="357188"/>
            <a:ext cx="8229600" cy="7572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>
            <a:spAutoFit/>
          </a:bodyPr>
          <a:lstStyle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600" b="1" i="0" u="none" baseline="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2pPr>
            <a:lvl3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3pPr>
            <a:lvl4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4pPr>
            <a:lvl5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5pPr>
            <a:lvl6pPr marL="4572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6pPr>
            <a:lvl7pPr marL="9144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7pPr>
            <a:lvl8pPr marL="13716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8pPr>
            <a:lvl9pPr marL="18288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9pPr>
          </a:lstStyle>
          <a:p>
            <a:pPr lvl="0" algn="l" eaLnBrk="1" hangingPunct="1"/>
            <a:r>
              <a:rPr lang="en-US" altLang="zh-CN" sz="5400">
                <a:solidFill>
                  <a:srgbClr val="FF00FF"/>
                </a:solidFill>
                <a:latin typeface="华文行楷" pitchFamily="2" charset="-122"/>
                <a:ea typeface="华文行楷" pitchFamily="2" charset="-122"/>
              </a:rPr>
              <a:t>§1.4    </a:t>
            </a:r>
            <a:r>
              <a:rPr lang="zh-CN" altLang="en-US" sz="5400">
                <a:solidFill>
                  <a:srgbClr val="FF00FF"/>
                </a:solidFill>
                <a:latin typeface="华文行楷" pitchFamily="2" charset="-122"/>
                <a:ea typeface="华文行楷" pitchFamily="2" charset="-122"/>
                <a:hlinkClick action="ppaction://noaction" tooltip="返回目录"/>
              </a:rPr>
              <a:t>事件的独立性</a:t>
            </a:r>
            <a:endParaRPr lang="zh-CN" altLang="en-US" sz="5400">
              <a:solidFill>
                <a:srgbClr val="FF00FF"/>
              </a:solidFill>
              <a:ea typeface="黑体" pitchFamily="49" charset="-122"/>
              <a:hlinkClick action="ppaction://noaction" tooltip="返回目录"/>
            </a:endParaRPr>
          </a:p>
        </p:txBody>
      </p:sp>
      <p:cxnSp>
        <p:nvCxnSpPr>
          <p:cNvPr id="9222" name="Line 4"/>
          <p:cNvCxnSpPr/>
          <p:nvPr/>
        </p:nvCxnSpPr>
        <p:spPr>
          <a:xfrm>
            <a:off x="0" y="1125538"/>
            <a:ext cx="9144000" cy="0"/>
          </a:xfrm>
          <a:prstGeom prst="line">
            <a:avLst/>
          </a:prstGeom>
          <a:noFill/>
          <a:ln w="57150" cmpd="thinThick">
            <a:solidFill>
              <a:srgbClr val="3366FF"/>
            </a:solidFill>
            <a:miter lim="800000"/>
          </a:ln>
        </p:spPr>
      </p:cxnSp>
      <p:sp>
        <p:nvSpPr>
          <p:cNvPr id="9223" name="Text Box 2"/>
          <p:cNvSpPr/>
          <p:nvPr/>
        </p:nvSpPr>
        <p:spPr>
          <a:xfrm>
            <a:off x="357188" y="1428750"/>
            <a:ext cx="8264525" cy="12001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 sz="3600">
                <a:latin typeface="黑体" pitchFamily="49" charset="-122"/>
                <a:ea typeface="黑体" pitchFamily="49" charset="-122"/>
              </a:rPr>
              <a:t>事件</a:t>
            </a:r>
            <a:r>
              <a:rPr lang="zh-CN" altLang="en-US" sz="3600" i="1"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3600" i="1">
                <a:latin typeface="黑体" pitchFamily="49" charset="-122"/>
                <a:ea typeface="黑体" pitchFamily="49" charset="-122"/>
              </a:rPr>
              <a:t>A</a:t>
            </a:r>
            <a:r>
              <a:rPr lang="en-US" altLang="zh-CN" sz="3600"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3600">
                <a:latin typeface="黑体" pitchFamily="49" charset="-122"/>
                <a:ea typeface="黑体" pitchFamily="49" charset="-122"/>
              </a:rPr>
              <a:t>发生与否对 </a:t>
            </a:r>
            <a:r>
              <a:rPr lang="en-US" altLang="zh-CN" sz="3600" i="1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en-US" sz="3600">
                <a:latin typeface="黑体" pitchFamily="49" charset="-122"/>
                <a:ea typeface="黑体" pitchFamily="49" charset="-122"/>
              </a:rPr>
              <a:t>发生的概率没有影</a:t>
            </a:r>
            <a:endParaRPr lang="zh-CN" altLang="en-US" sz="3600">
              <a:latin typeface="黑体" pitchFamily="49" charset="-122"/>
              <a:ea typeface="黑体" pitchFamily="49" charset="-122"/>
            </a:endParaRPr>
          </a:p>
          <a:p>
            <a:pPr marL="0" lvl="0" indent="0" eaLnBrk="1" hangingPunct="1"/>
            <a:r>
              <a:rPr lang="zh-CN" altLang="en-US" sz="3600">
                <a:latin typeface="黑体" pitchFamily="49" charset="-122"/>
                <a:ea typeface="黑体" pitchFamily="49" charset="-122"/>
              </a:rPr>
              <a:t>响可视为事件</a:t>
            </a:r>
            <a:r>
              <a:rPr lang="en-US" altLang="zh-CN" sz="3600" i="1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en-US" sz="3600">
                <a:latin typeface="黑体" pitchFamily="49" charset="-122"/>
                <a:ea typeface="黑体" pitchFamily="49" charset="-122"/>
              </a:rPr>
              <a:t>与</a:t>
            </a:r>
            <a:r>
              <a:rPr lang="en-US" altLang="zh-CN" sz="3600" i="1">
                <a:latin typeface="黑体" pitchFamily="49" charset="-122"/>
                <a:ea typeface="黑体" pitchFamily="49" charset="-122"/>
              </a:rPr>
              <a:t>B </a:t>
            </a:r>
            <a:r>
              <a:rPr lang="zh-CN" altLang="en-US" sz="3600">
                <a:latin typeface="黑体" pitchFamily="49" charset="-122"/>
                <a:ea typeface="黑体" pitchFamily="49" charset="-122"/>
              </a:rPr>
              <a:t>相互独立</a:t>
            </a:r>
            <a:endParaRPr lang="zh-CN" altLang="en-US" sz="36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224" name="Text Box 5"/>
          <p:cNvSpPr/>
          <p:nvPr/>
        </p:nvSpPr>
        <p:spPr>
          <a:xfrm>
            <a:off x="488950" y="2714625"/>
            <a:ext cx="1008062" cy="584200"/>
          </a:xfrm>
          <a:prstGeom prst="rect">
            <a:avLst/>
          </a:prstGeom>
          <a:solidFill>
            <a:srgbClr val="FFFF99"/>
          </a:solidFill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 sz="3200" b="1">
                <a:solidFill>
                  <a:srgbClr val="A50021"/>
                </a:solidFill>
              </a:rPr>
              <a:t>定义</a:t>
            </a:r>
            <a:endParaRPr lang="en-US" altLang="zh-CN" sz="3200" b="1">
              <a:solidFill>
                <a:srgbClr val="A50021"/>
              </a:solidFill>
            </a:endParaRPr>
          </a:p>
        </p:txBody>
      </p:sp>
      <p:sp>
        <p:nvSpPr>
          <p:cNvPr id="9225" name="Text Box 6"/>
          <p:cNvSpPr/>
          <p:nvPr/>
        </p:nvSpPr>
        <p:spPr>
          <a:xfrm>
            <a:off x="1928812" y="2786062"/>
            <a:ext cx="6532562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 sz="3200"/>
              <a:t>对于任意两个事件 </a:t>
            </a:r>
            <a:r>
              <a:rPr lang="en-US" altLang="zh-CN" sz="3200" i="1"/>
              <a:t>A</a:t>
            </a:r>
            <a:r>
              <a:rPr lang="en-US" altLang="zh-CN" sz="3200"/>
              <a:t> , </a:t>
            </a:r>
            <a:r>
              <a:rPr lang="en-US" altLang="zh-CN" sz="3200" i="1"/>
              <a:t>B </a:t>
            </a:r>
            <a:r>
              <a:rPr lang="zh-CN" altLang="en-US" sz="3200"/>
              <a:t>，如果等式</a:t>
            </a:r>
            <a:endParaRPr lang="zh-CN" altLang="en-US" sz="3200"/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1855788" y="4010025"/>
          <a:ext cx="5013325" cy="6604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7" name="Equation" r:id="rId2" progId="Equation.3">
                  <p:embed/>
                </p:oleObj>
              </mc:Choice>
              <mc:Fallback>
                <p:oleObj name="Equation" r:id="rId2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55788" y="4010025"/>
                        <a:ext cx="5013325" cy="660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6" name="Text Box 8"/>
          <p:cNvSpPr/>
          <p:nvPr/>
        </p:nvSpPr>
        <p:spPr>
          <a:xfrm>
            <a:off x="704850" y="5162550"/>
            <a:ext cx="736600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 sz="3200">
                <a:latin typeface="楷体_GB2312" pitchFamily="49" charset="-122"/>
              </a:rPr>
              <a:t>成立，则称</a:t>
            </a:r>
            <a:r>
              <a:rPr lang="zh-CN" altLang="en-US" sz="320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事件 </a:t>
            </a:r>
            <a:r>
              <a:rPr lang="en-US" altLang="zh-CN" sz="3200" i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A</a:t>
            </a:r>
            <a:r>
              <a:rPr lang="en-US" altLang="zh-CN" sz="320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320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与事件 </a:t>
            </a:r>
            <a:r>
              <a:rPr lang="en-US" altLang="zh-CN" sz="3200" i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B</a:t>
            </a:r>
            <a:r>
              <a:rPr lang="en-US" altLang="zh-CN" sz="320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320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相互独立 </a:t>
            </a:r>
            <a:endParaRPr lang="zh-CN" altLang="en-US" sz="320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227" name="TextBox 9226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条件,独立性全概率共22页，您现在浏览的是第7页!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dur="5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additive="base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base">
                                        <p:cTn id="1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dur="500" fill="hold" grpId="2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 additive="base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5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dur="500" fill="hold" grpId="3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9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8" dur="5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 additive="base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3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2" presetClass="entr" presetSubtype="8" dur="500" fill="hold" grpId="4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7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3" grpId="1"/>
      <p:bldP spid="9224" grpId="2"/>
      <p:bldP spid="9225" grpId="3"/>
      <p:bldP spid="9226" grpId="4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271" name="Group 2"/>
          <p:cNvGrpSpPr/>
          <p:nvPr/>
        </p:nvGrpSpPr>
        <p:grpSpPr>
          <a:xfrm>
            <a:off x="506412" y="554038"/>
            <a:ext cx="7342188" cy="701675"/>
            <a:chOff x="319" y="1901"/>
            <a:chExt cx="4000" cy="374"/>
          </a:xfrm>
        </p:grpSpPr>
        <p:sp>
          <p:nvSpPr>
            <p:cNvPr id="11276" name="Text Box 3"/>
            <p:cNvSpPr/>
            <p:nvPr/>
          </p:nvSpPr>
          <p:spPr>
            <a:xfrm>
              <a:off x="319" y="1901"/>
              <a:ext cx="1349" cy="34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 algn="l" rtl="0" eaLnBrk="1" hangingPunct="1">
                <a:defRPr kumimoji="0"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800" b="0" i="0" u="none" baseline="0">
                  <a:solidFill>
                    <a:schemeClr val="tx1"/>
                  </a:solidFill>
                  <a:latin typeface="Times New Roman" pitchFamily="18" charset="0"/>
                  <a:ea typeface="楷体_GB2312" pitchFamily="49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800" b="0" i="0" u="none" baseline="0">
                  <a:solidFill>
                    <a:schemeClr val="tx1"/>
                  </a:solidFill>
                  <a:latin typeface="Times New Roman" pitchFamily="18" charset="0"/>
                  <a:ea typeface="楷体_GB2312" pitchFamily="49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800" b="0" i="0" u="none" baseline="0">
                  <a:solidFill>
                    <a:schemeClr val="tx1"/>
                  </a:solidFill>
                  <a:latin typeface="Times New Roman" pitchFamily="18" charset="0"/>
                  <a:ea typeface="楷体_GB2312" pitchFamily="49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800" b="0" i="0" u="none" baseline="0">
                  <a:solidFill>
                    <a:schemeClr val="tx1"/>
                  </a:solidFill>
                  <a:latin typeface="Times New Roman" pitchFamily="18" charset="0"/>
                  <a:ea typeface="楷体_GB2312" pitchFamily="49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800" b="0" i="0" u="none" baseline="0">
                  <a:solidFill>
                    <a:schemeClr val="tx1"/>
                  </a:solidFill>
                  <a:latin typeface="Times New Roman" pitchFamily="18" charset="0"/>
                  <a:ea typeface="楷体_GB2312" pitchFamily="49" charset="-122"/>
                </a:defRPr>
              </a:lvl5pPr>
            </a:lstStyle>
            <a:p>
              <a:pPr marL="0" lvl="0" indent="0" eaLnBrk="1" hangingPunct="1">
                <a:buFont typeface="Wingdings" pitchFamily="2" charset="2"/>
                <a:buChar char="q"/>
              </a:pPr>
              <a:r>
                <a:rPr lang="zh-CN" altLang="en-US"/>
                <a:t> </a:t>
              </a:r>
              <a:r>
                <a:rPr lang="zh-CN" altLang="en-US" sz="3600"/>
                <a:t>四对事件</a:t>
              </a:r>
              <a:endParaRPr lang="en-US" altLang="zh-CN" sz="3600"/>
            </a:p>
          </p:txBody>
        </p:sp>
        <p:graphicFrame>
          <p:nvGraphicFramePr>
            <p:cNvPr id="11270" name="Object 6"/>
            <p:cNvGraphicFramePr>
              <a:graphicFrameLocks noChangeAspect="1"/>
            </p:cNvGraphicFramePr>
            <p:nvPr/>
          </p:nvGraphicFramePr>
          <p:xfrm>
            <a:off x="1711" y="1979"/>
            <a:ext cx="2608" cy="296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58" name="Equation" r:id="rId2" progId="Equation.3">
                    <p:embed/>
                  </p:oleObj>
                </mc:Choice>
                <mc:Fallback>
                  <p:oleObj name="Equation" r:id="rId2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711" y="1979"/>
                          <a:ext cx="2608" cy="296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272" name="Text Box 5"/>
          <p:cNvSpPr/>
          <p:nvPr/>
        </p:nvSpPr>
        <p:spPr>
          <a:xfrm>
            <a:off x="381000" y="1339850"/>
            <a:ext cx="8642350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 sz="3600"/>
              <a:t>任何一对相互独立</a:t>
            </a:r>
            <a:r>
              <a:rPr lang="zh-CN" altLang="en-US" sz="3600">
                <a:latin typeface="楷体_GB2312" pitchFamily="49" charset="-122"/>
              </a:rPr>
              <a:t>,</a:t>
            </a:r>
            <a:r>
              <a:rPr lang="zh-CN" altLang="en-US" sz="3600"/>
              <a:t>则其它三对也相互独立</a:t>
            </a:r>
            <a:endParaRPr lang="zh-CN" altLang="en-US" sz="3600"/>
          </a:p>
        </p:txBody>
      </p:sp>
      <p:grpSp>
        <p:nvGrpSpPr>
          <p:cNvPr id="11273" name="Group 6"/>
          <p:cNvGrpSpPr/>
          <p:nvPr/>
        </p:nvGrpSpPr>
        <p:grpSpPr>
          <a:xfrm>
            <a:off x="974725" y="2222500"/>
            <a:ext cx="6492875" cy="825500"/>
            <a:chOff x="518" y="2602"/>
            <a:chExt cx="3850" cy="414"/>
          </a:xfrm>
        </p:grpSpPr>
        <p:sp>
          <p:nvSpPr>
            <p:cNvPr id="11275" name="Text Box 7"/>
            <p:cNvSpPr/>
            <p:nvPr/>
          </p:nvSpPr>
          <p:spPr>
            <a:xfrm>
              <a:off x="518" y="2602"/>
              <a:ext cx="1194" cy="32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 algn="l" rtl="0" eaLnBrk="1" hangingPunct="1">
                <a:defRPr kumimoji="0"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800" b="0" i="0" u="none" baseline="0">
                  <a:solidFill>
                    <a:schemeClr val="tx1"/>
                  </a:solidFill>
                  <a:latin typeface="Times New Roman" pitchFamily="18" charset="0"/>
                  <a:ea typeface="楷体_GB2312" pitchFamily="49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800" b="0" i="0" u="none" baseline="0">
                  <a:solidFill>
                    <a:schemeClr val="tx1"/>
                  </a:solidFill>
                  <a:latin typeface="Times New Roman" pitchFamily="18" charset="0"/>
                  <a:ea typeface="楷体_GB2312" pitchFamily="49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800" b="0" i="0" u="none" baseline="0">
                  <a:solidFill>
                    <a:schemeClr val="tx1"/>
                  </a:solidFill>
                  <a:latin typeface="Times New Roman" pitchFamily="18" charset="0"/>
                  <a:ea typeface="楷体_GB2312" pitchFamily="49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800" b="0" i="0" u="none" baseline="0">
                  <a:solidFill>
                    <a:schemeClr val="tx1"/>
                  </a:solidFill>
                  <a:latin typeface="Times New Roman" pitchFamily="18" charset="0"/>
                  <a:ea typeface="楷体_GB2312" pitchFamily="49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800" b="0" i="0" u="none" baseline="0">
                  <a:solidFill>
                    <a:schemeClr val="tx1"/>
                  </a:solidFill>
                  <a:latin typeface="Times New Roman" pitchFamily="18" charset="0"/>
                  <a:ea typeface="楷体_GB2312" pitchFamily="49" charset="-122"/>
                </a:defRPr>
              </a:lvl5pPr>
            </a:lstStyle>
            <a:p>
              <a:pPr marL="0" lvl="0" indent="0" eaLnBrk="1" hangingPunct="1"/>
              <a:r>
                <a:rPr lang="zh-CN" altLang="en-US" sz="3600"/>
                <a:t>试证其一</a:t>
              </a:r>
              <a:endParaRPr lang="zh-CN" altLang="en-US" sz="3600"/>
            </a:p>
          </p:txBody>
        </p:sp>
        <p:graphicFrame>
          <p:nvGraphicFramePr>
            <p:cNvPr id="11269" name="Object 5"/>
            <p:cNvGraphicFramePr>
              <a:graphicFrameLocks noChangeAspect="1"/>
            </p:cNvGraphicFramePr>
            <p:nvPr/>
          </p:nvGraphicFramePr>
          <p:xfrm>
            <a:off x="1824" y="2640"/>
            <a:ext cx="2544" cy="376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59" name="Equation" r:id="rId4" progId="Equation.3">
                    <p:embed/>
                  </p:oleObj>
                </mc:Choice>
                <mc:Fallback>
                  <p:oleObj name="Equation" r:id="rId4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824" y="2640"/>
                          <a:ext cx="2544" cy="376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274" name="Text Box 9"/>
          <p:cNvSpPr/>
          <p:nvPr/>
        </p:nvSpPr>
        <p:spPr>
          <a:xfrm>
            <a:off x="457200" y="3048000"/>
            <a:ext cx="1555750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 sz="3600"/>
              <a:t>事实上</a:t>
            </a:r>
            <a:endParaRPr lang="zh-CN" altLang="en-US" sz="3600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371600" y="3767138"/>
          <a:ext cx="6362700" cy="8048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0" name="Equation" r:id="rId6" progId="Equation.3">
                  <p:embed/>
                </p:oleObj>
              </mc:Choice>
              <mc:Fallback>
                <p:oleObj name="Equation" r:id="rId6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71600" y="3767138"/>
                        <a:ext cx="6362700" cy="8048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2667000" y="5465762"/>
          <a:ext cx="5276850" cy="7064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1" name="Equation" r:id="rId8" progId="Equation.3">
                  <p:embed/>
                </p:oleObj>
              </mc:Choice>
              <mc:Fallback>
                <p:oleObj name="Equation" r:id="rId8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667000" y="5465762"/>
                        <a:ext cx="5276850" cy="7064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2667000" y="4572000"/>
          <a:ext cx="3657600" cy="762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2" name="Equation" r:id="rId10" progId="Equation.3">
                  <p:embed/>
                </p:oleObj>
              </mc:Choice>
              <mc:Fallback>
                <p:oleObj name="Equation" r:id="rId1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667000" y="4572000"/>
                        <a:ext cx="3657600" cy="762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7" name="TextBox 11276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条件,独立性全概率共22页，您现在浏览的是第8页!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2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2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/>
      <p:bldP spid="1127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5" name="日期占位符 1"/>
          <p:cNvSpPr txBox="1">
            <a:spLocks noGrp="1"/>
          </p:cNvSpPr>
          <p:nvPr>
            <p:ph type="dt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eaLnBrk="1" hangingPunct="1"/>
            <a:fld id="{3B8ED3CA-7CB2-4C5E-BA81-D360299CE6B7}" type="datetime3">
              <a:rPr kumimoji="1" lang="zh-CN" altLang="en-US" sz="2000">
                <a:ea typeface="宋体" pitchFamily="2" charset="-122"/>
              </a:rPr>
              <a:t>07 九月 2024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13316" name="灯片编号占位符 2"/>
          <p:cNvSpPr txBox="1">
            <a:spLocks noGrp="1"/>
          </p:cNvSpPr>
          <p:nvPr>
            <p:ph type="sldNum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eaLnBrk="1" hangingPunct="1"/>
            <a:fld id="{2667C592-826D-468D-8CD3-8E86D217978A}" type="slidenum">
              <a:rPr lang="en-US" altLang="zh-CN" sz="2000">
                <a:ea typeface="宋体" pitchFamily="2" charset="-122"/>
              </a:rPr>
              <a:t>9</a:t>
            </a:fld>
            <a:endParaRPr lang="en-US" altLang="zh-CN" sz="2000">
              <a:ea typeface="宋体" pitchFamily="2" charset="-122"/>
            </a:endParaRP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285750" y="642938"/>
          <a:ext cx="8121650" cy="32004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3" name="Document" r:id="rId2" progId="Word.Document.8">
                  <p:embed/>
                </p:oleObj>
              </mc:Choice>
              <mc:Fallback>
                <p:oleObj name="Document"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5750" y="642938"/>
                        <a:ext cx="8121650" cy="3200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TextBox 13316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条件,独立性全概率共22页，您现在浏览的是第9页!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78" name="日期占位符 1"/>
          <p:cNvSpPr txBox="1">
            <a:spLocks noGrp="1"/>
          </p:cNvSpPr>
          <p:nvPr>
            <p:ph type="dt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eaLnBrk="1" hangingPunct="1"/>
            <a:fld id="{9A6148C4-6CDB-47C5-A448-4DFED7C95893}" type="datetime3">
              <a:rPr kumimoji="1" lang="zh-CN" altLang="en-US" sz="2000">
                <a:ea typeface="宋体" pitchFamily="2" charset="-122"/>
              </a:rPr>
              <a:t>07 九月 2024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15379" name="灯片编号占位符 2"/>
          <p:cNvSpPr txBox="1">
            <a:spLocks noGrp="1"/>
          </p:cNvSpPr>
          <p:nvPr>
            <p:ph type="sldNum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eaLnBrk="1" hangingPunct="1"/>
            <a:fld id="{059707FD-8211-48AC-88A2-C500E0BF542E}" type="slidenum">
              <a:rPr lang="en-US" altLang="zh-CN" sz="2000">
                <a:ea typeface="宋体" pitchFamily="2" charset="-122"/>
              </a:rPr>
              <a:t>10</a:t>
            </a:fld>
            <a:endParaRPr lang="en-US" altLang="zh-CN" sz="2000">
              <a:ea typeface="宋体" pitchFamily="2" charset="-122"/>
            </a:endParaRP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392112" y="-211138"/>
          <a:ext cx="8015288" cy="66135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4" name="Document" r:id="rId2" progId="Word.Document.8">
                  <p:embed/>
                </p:oleObj>
              </mc:Choice>
              <mc:Fallback>
                <p:oleObj name="Document"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92112" y="-211138"/>
                        <a:ext cx="8015288" cy="66135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0" y="2071688"/>
          <a:ext cx="8062912" cy="31702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5" name="Document" r:id="rId4" progId="Word.Document.8">
                  <p:embed/>
                </p:oleObj>
              </mc:Choice>
              <mc:Fallback>
                <p:oleObj name="Document" r:id="rId4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2071688"/>
                        <a:ext cx="8062912" cy="31702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5"/>
          <p:cNvGraphicFramePr>
            <a:graphicFrameLocks noChangeAspect="1"/>
          </p:cNvGraphicFramePr>
          <p:nvPr/>
        </p:nvGraphicFramePr>
        <p:xfrm>
          <a:off x="1571625" y="2428875"/>
          <a:ext cx="1085850" cy="5889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6" name="Equation" r:id="rId6" progId="Equation.DSMT4">
                  <p:embed/>
                </p:oleObj>
              </mc:Choice>
              <mc:Fallback>
                <p:oleObj name="Equation" r:id="rId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71625" y="2428875"/>
                        <a:ext cx="1085850" cy="5889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6"/>
          <p:cNvGraphicFramePr>
            <a:graphicFrameLocks noChangeAspect="1"/>
          </p:cNvGraphicFramePr>
          <p:nvPr/>
        </p:nvGraphicFramePr>
        <p:xfrm>
          <a:off x="2643188" y="2428875"/>
          <a:ext cx="5643562" cy="6270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7" name="Equation" r:id="rId8" progId="Equation.DSMT4">
                  <p:embed/>
                </p:oleObj>
              </mc:Choice>
              <mc:Fallback>
                <p:oleObj name="Equation" r:id="rId8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643188" y="2428875"/>
                        <a:ext cx="5643562" cy="6270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7"/>
          <p:cNvGraphicFramePr>
            <a:graphicFrameLocks noChangeAspect="1"/>
          </p:cNvGraphicFramePr>
          <p:nvPr/>
        </p:nvGraphicFramePr>
        <p:xfrm>
          <a:off x="144462" y="3143250"/>
          <a:ext cx="1036638" cy="5889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8" name="Equation" r:id="rId10" progId="Equation.DSMT4">
                  <p:embed/>
                </p:oleObj>
              </mc:Choice>
              <mc:Fallback>
                <p:oleObj name="Equation" r:id="rId1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4462" y="3143250"/>
                        <a:ext cx="1036638" cy="5889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8"/>
          <p:cNvGraphicFramePr>
            <a:graphicFrameLocks noChangeAspect="1"/>
          </p:cNvGraphicFramePr>
          <p:nvPr/>
        </p:nvGraphicFramePr>
        <p:xfrm>
          <a:off x="1073150" y="3143250"/>
          <a:ext cx="2994025" cy="6270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9" name="Equation" r:id="rId12" progId="Equation.DSMT4">
                  <p:embed/>
                </p:oleObj>
              </mc:Choice>
              <mc:Fallback>
                <p:oleObj name="Equation" r:id="rId1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73150" y="3143250"/>
                        <a:ext cx="2994025" cy="6270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9"/>
          <p:cNvGraphicFramePr>
            <a:graphicFrameLocks noChangeAspect="1"/>
          </p:cNvGraphicFramePr>
          <p:nvPr/>
        </p:nvGraphicFramePr>
        <p:xfrm>
          <a:off x="4002088" y="3143250"/>
          <a:ext cx="1036638" cy="5889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0" name="Equation" r:id="rId14" progId="Equation.DSMT4">
                  <p:embed/>
                </p:oleObj>
              </mc:Choice>
              <mc:Fallback>
                <p:oleObj name="Equation" r:id="rId1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002088" y="3143250"/>
                        <a:ext cx="1036638" cy="5889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10"/>
          <p:cNvGraphicFramePr>
            <a:graphicFrameLocks noChangeAspect="1"/>
          </p:cNvGraphicFramePr>
          <p:nvPr/>
        </p:nvGraphicFramePr>
        <p:xfrm>
          <a:off x="4841875" y="3116262"/>
          <a:ext cx="4302125" cy="6270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1" name="Equation" r:id="rId16" progId="Equation.DSMT4">
                  <p:embed/>
                </p:oleObj>
              </mc:Choice>
              <mc:Fallback>
                <p:oleObj name="Equation" r:id="rId1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841875" y="3116262"/>
                        <a:ext cx="4302125" cy="6270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11"/>
          <p:cNvGraphicFramePr>
            <a:graphicFrameLocks noChangeAspect="1"/>
          </p:cNvGraphicFramePr>
          <p:nvPr/>
        </p:nvGraphicFramePr>
        <p:xfrm>
          <a:off x="287338" y="3929062"/>
          <a:ext cx="1431925" cy="5889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2" name="Equation" r:id="rId18" progId="Equation.DSMT4">
                  <p:embed/>
                </p:oleObj>
              </mc:Choice>
              <mc:Fallback>
                <p:oleObj name="Equation" r:id="rId18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87338" y="3929062"/>
                        <a:ext cx="1431925" cy="5889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1" name="Object 12"/>
          <p:cNvGraphicFramePr>
            <a:graphicFrameLocks noChangeAspect="1"/>
          </p:cNvGraphicFramePr>
          <p:nvPr/>
        </p:nvGraphicFramePr>
        <p:xfrm>
          <a:off x="1644650" y="3929062"/>
          <a:ext cx="2994025" cy="6270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3" name="Equation" r:id="rId20" progId="Equation.DSMT4">
                  <p:embed/>
                </p:oleObj>
              </mc:Choice>
              <mc:Fallback>
                <p:oleObj name="Equation" r:id="rId2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644650" y="3929062"/>
                        <a:ext cx="2994025" cy="6270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2" name="Object 13"/>
          <p:cNvGraphicFramePr>
            <a:graphicFrameLocks noChangeAspect="1"/>
          </p:cNvGraphicFramePr>
          <p:nvPr/>
        </p:nvGraphicFramePr>
        <p:xfrm>
          <a:off x="214312" y="4857750"/>
          <a:ext cx="2270125" cy="7239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4" name="Equation" r:id="rId21" progId="Equation.DSMT4">
                  <p:embed/>
                </p:oleObj>
              </mc:Choice>
              <mc:Fallback>
                <p:oleObj name="Equation" r:id="rId21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14312" y="4857750"/>
                        <a:ext cx="2270125" cy="723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3" name="Object 14"/>
          <p:cNvGraphicFramePr>
            <a:graphicFrameLocks noChangeAspect="1"/>
          </p:cNvGraphicFramePr>
          <p:nvPr/>
        </p:nvGraphicFramePr>
        <p:xfrm>
          <a:off x="2500312" y="4429125"/>
          <a:ext cx="592138" cy="14033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5" name="Equation" r:id="rId23" progId="Equation.DSMT4">
                  <p:embed/>
                </p:oleObj>
              </mc:Choice>
              <mc:Fallback>
                <p:oleObj name="Equation" r:id="rId23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500312" y="4429125"/>
                        <a:ext cx="592138" cy="14033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4" name="Object 15"/>
          <p:cNvGraphicFramePr>
            <a:graphicFrameLocks noChangeAspect="1"/>
          </p:cNvGraphicFramePr>
          <p:nvPr/>
        </p:nvGraphicFramePr>
        <p:xfrm>
          <a:off x="4157662" y="4929188"/>
          <a:ext cx="1382712" cy="7239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6" name="Equation" r:id="rId25" progId="Equation.DSMT4">
                  <p:embed/>
                </p:oleObj>
              </mc:Choice>
              <mc:Fallback>
                <p:oleObj name="Equation" r:id="rId2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157662" y="4929188"/>
                        <a:ext cx="1382712" cy="723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5" name="Object 16"/>
          <p:cNvGraphicFramePr>
            <a:graphicFrameLocks noChangeAspect="1"/>
          </p:cNvGraphicFramePr>
          <p:nvPr/>
        </p:nvGraphicFramePr>
        <p:xfrm>
          <a:off x="5786438" y="4929188"/>
          <a:ext cx="1382712" cy="7239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7" name="Equation" r:id="rId27" progId="Equation.DSMT4">
                  <p:embed/>
                </p:oleObj>
              </mc:Choice>
              <mc:Fallback>
                <p:oleObj name="Equation" r:id="rId27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5786438" y="4929188"/>
                        <a:ext cx="1382712" cy="723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0" name="等于号 20"/>
          <p:cNvSpPr/>
          <p:nvPr/>
        </p:nvSpPr>
        <p:spPr>
          <a:xfrm rot="18600000">
            <a:off x="4929188" y="4643438"/>
            <a:ext cx="571500" cy="285750"/>
          </a:xfrm>
          <a:custGeom>
            <a:gdLst>
              <a:gd name="GT0" fmla="*/ 75752 w 571500"/>
              <a:gd name="GT1" fmla="+- l GT0 0"/>
              <a:gd name="GT2" fmla="*/ 58864 h 285750"/>
              <a:gd name="GT3" fmla="+- t GT2 0"/>
              <a:gd name="GT4" fmla="*/ 495748 w 571500"/>
              <a:gd name="GT5" fmla="+- l GT4 0"/>
              <a:gd name="GT6" fmla="*/ 226886 h 285750"/>
              <a:gd name="GT7" fmla="+- t GT6 0"/>
            </a:gdLst>
            <a:cxnLst>
              <a:cxn ang="0">
                <a:pos x="495748" y="92469"/>
              </a:cxn>
              <a:cxn ang="0">
                <a:pos x="495748" y="193281"/>
              </a:cxn>
              <a:cxn ang="0">
                <a:pos x="285750" y="226886"/>
              </a:cxn>
              <a:cxn ang="0">
                <a:pos x="75752" y="92469"/>
              </a:cxn>
              <a:cxn ang="0">
                <a:pos x="75752" y="193281"/>
              </a:cxn>
              <a:cxn ang="0">
                <a:pos x="285750" y="58864"/>
              </a:cxn>
            </a:cxnLst>
            <a:rect l="GT1" t="GT3" r="GT5" b="GT7"/>
            <a:pathLst>
              <a:path w="571500" h="285750">
                <a:moveTo>
                  <a:pt x="75752" y="58864"/>
                </a:moveTo>
                <a:lnTo>
                  <a:pt x="495748" y="58864"/>
                </a:lnTo>
                <a:lnTo>
                  <a:pt x="495748" y="126073"/>
                </a:lnTo>
                <a:lnTo>
                  <a:pt x="75752" y="126073"/>
                </a:lnTo>
                <a:close/>
                <a:moveTo>
                  <a:pt x="75752" y="159677"/>
                </a:moveTo>
                <a:lnTo>
                  <a:pt x="495748" y="159677"/>
                </a:lnTo>
                <a:lnTo>
                  <a:pt x="495748" y="226886"/>
                </a:lnTo>
                <a:lnTo>
                  <a:pt x="75752" y="226886"/>
                </a:lnTo>
                <a:close/>
              </a:path>
            </a:pathLst>
          </a:custGeom>
          <a:solidFill>
            <a:srgbClr val="FF0000"/>
          </a:solidFill>
          <a:ln w="25400">
            <a:solidFill>
              <a:srgbClr val="89A4A7"/>
            </a:solidFill>
            <a:miter lim="800000"/>
          </a:ln>
        </p:spPr>
        <p:txBody>
          <a:bodyPr anchor="ctr" anchorCtr="0"/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latin typeface="Arial"/>
              <a:ea typeface="宋体" pitchFamily="2" charset="-122"/>
            </a:endParaRPr>
          </a:p>
        </p:txBody>
      </p:sp>
      <p:graphicFrame>
        <p:nvGraphicFramePr>
          <p:cNvPr id="15376" name="Object 17"/>
          <p:cNvGraphicFramePr>
            <a:graphicFrameLocks noChangeAspect="1"/>
          </p:cNvGraphicFramePr>
          <p:nvPr/>
        </p:nvGraphicFramePr>
        <p:xfrm>
          <a:off x="5429250" y="3786188"/>
          <a:ext cx="427038" cy="10128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8" name="Equation" r:id="rId29" progId="Equation.DSMT4">
                  <p:embed/>
                </p:oleObj>
              </mc:Choice>
              <mc:Fallback>
                <p:oleObj name="Equation" r:id="rId29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429250" y="3786188"/>
                        <a:ext cx="427038" cy="10128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1" name="等于号 22"/>
          <p:cNvSpPr/>
          <p:nvPr/>
        </p:nvSpPr>
        <p:spPr>
          <a:xfrm rot="18600000">
            <a:off x="6510338" y="4667250"/>
            <a:ext cx="571500" cy="285750"/>
          </a:xfrm>
          <a:custGeom>
            <a:gdLst>
              <a:gd name="GT0" fmla="*/ 75752 w 571500"/>
              <a:gd name="GT1" fmla="+- l GT0 0"/>
              <a:gd name="GT2" fmla="*/ 58864 h 285750"/>
              <a:gd name="GT3" fmla="+- t GT2 0"/>
              <a:gd name="GT4" fmla="*/ 495748 w 571500"/>
              <a:gd name="GT5" fmla="+- l GT4 0"/>
              <a:gd name="GT6" fmla="*/ 226886 h 285750"/>
              <a:gd name="GT7" fmla="+- t GT6 0"/>
            </a:gdLst>
            <a:cxnLst>
              <a:cxn ang="0">
                <a:pos x="495748" y="92469"/>
              </a:cxn>
              <a:cxn ang="0">
                <a:pos x="495748" y="193281"/>
              </a:cxn>
              <a:cxn ang="0">
                <a:pos x="285750" y="226886"/>
              </a:cxn>
              <a:cxn ang="0">
                <a:pos x="75752" y="92469"/>
              </a:cxn>
              <a:cxn ang="0">
                <a:pos x="75752" y="193281"/>
              </a:cxn>
              <a:cxn ang="0">
                <a:pos x="285750" y="58864"/>
              </a:cxn>
            </a:cxnLst>
            <a:rect l="GT1" t="GT3" r="GT5" b="GT7"/>
            <a:pathLst>
              <a:path w="571500" h="285750">
                <a:moveTo>
                  <a:pt x="75752" y="58864"/>
                </a:moveTo>
                <a:lnTo>
                  <a:pt x="495748" y="58864"/>
                </a:lnTo>
                <a:lnTo>
                  <a:pt x="495748" y="126073"/>
                </a:lnTo>
                <a:lnTo>
                  <a:pt x="75752" y="126073"/>
                </a:lnTo>
                <a:close/>
                <a:moveTo>
                  <a:pt x="75752" y="159677"/>
                </a:moveTo>
                <a:lnTo>
                  <a:pt x="495748" y="159677"/>
                </a:lnTo>
                <a:lnTo>
                  <a:pt x="495748" y="226886"/>
                </a:lnTo>
                <a:lnTo>
                  <a:pt x="75752" y="226886"/>
                </a:lnTo>
                <a:close/>
              </a:path>
            </a:pathLst>
          </a:custGeom>
          <a:solidFill>
            <a:srgbClr val="FF0000"/>
          </a:solidFill>
          <a:ln w="25400">
            <a:solidFill>
              <a:srgbClr val="89A4A7"/>
            </a:solidFill>
            <a:miter lim="800000"/>
          </a:ln>
        </p:spPr>
        <p:txBody>
          <a:bodyPr anchor="ctr" anchorCtr="0"/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latin typeface="Arial"/>
              <a:ea typeface="宋体" pitchFamily="2" charset="-122"/>
            </a:endParaRPr>
          </a:p>
        </p:txBody>
      </p:sp>
      <p:graphicFrame>
        <p:nvGraphicFramePr>
          <p:cNvPr id="15377" name="Object 18"/>
          <p:cNvGraphicFramePr>
            <a:graphicFrameLocks noChangeAspect="1"/>
          </p:cNvGraphicFramePr>
          <p:nvPr/>
        </p:nvGraphicFramePr>
        <p:xfrm>
          <a:off x="7072312" y="3857625"/>
          <a:ext cx="427038" cy="10128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9" name="Equation" r:id="rId30" progId="Equation.DSMT4">
                  <p:embed/>
                </p:oleObj>
              </mc:Choice>
              <mc:Fallback>
                <p:oleObj name="Equation" r:id="rId3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7072312" y="3857625"/>
                        <a:ext cx="427038" cy="10128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2" name="不等于号 24"/>
          <p:cNvSpPr/>
          <p:nvPr/>
        </p:nvSpPr>
        <p:spPr>
          <a:xfrm>
            <a:off x="3286125" y="5072062"/>
            <a:ext cx="785812" cy="428625"/>
          </a:xfrm>
          <a:custGeom>
            <a:gdLst>
              <a:gd name="GT0" fmla="*/ 104159 w 785813"/>
              <a:gd name="GT1" fmla="+- l GT0 0"/>
              <a:gd name="GT2" fmla="*/ 88297 h 428625"/>
              <a:gd name="GT3" fmla="+- t GT2 0"/>
              <a:gd name="GT4" fmla="*/ 681654 w 785813"/>
              <a:gd name="GT5" fmla="+- l GT4 0"/>
              <a:gd name="GT6" fmla="*/ 340328 h 428625"/>
              <a:gd name="GT7" fmla="+- t GT6 0"/>
            </a:gdLst>
            <a:cxnLst>
              <a:cxn ang="0">
                <a:pos x="681654" y="138703"/>
              </a:cxn>
              <a:cxn ang="0">
                <a:pos x="681654" y="289922"/>
              </a:cxn>
              <a:cxn ang="0">
                <a:pos x="321178" y="411385"/>
              </a:cxn>
              <a:cxn ang="0">
                <a:pos x="104159" y="138703"/>
              </a:cxn>
              <a:cxn ang="0">
                <a:pos x="104159" y="289922"/>
              </a:cxn>
              <a:cxn ang="0">
                <a:pos x="464635" y="17240"/>
              </a:cxn>
            </a:cxnLst>
            <a:rect l="GT1" t="GT3" r="GT5" b="GT7"/>
            <a:pathLst>
              <a:path w="785813" h="428625">
                <a:moveTo>
                  <a:pt x="104159" y="88297"/>
                </a:moveTo>
                <a:lnTo>
                  <a:pt x="385131" y="88297"/>
                </a:lnTo>
                <a:lnTo>
                  <a:pt x="417269" y="0"/>
                </a:lnTo>
                <a:lnTo>
                  <a:pt x="512001" y="34480"/>
                </a:lnTo>
                <a:lnTo>
                  <a:pt x="492414" y="88297"/>
                </a:lnTo>
                <a:lnTo>
                  <a:pt x="681654" y="88297"/>
                </a:lnTo>
                <a:lnTo>
                  <a:pt x="681654" y="189109"/>
                </a:lnTo>
                <a:lnTo>
                  <a:pt x="455721" y="189109"/>
                </a:lnTo>
                <a:lnTo>
                  <a:pt x="437375" y="239516"/>
                </a:lnTo>
                <a:lnTo>
                  <a:pt x="681654" y="239516"/>
                </a:lnTo>
                <a:lnTo>
                  <a:pt x="681654" y="340328"/>
                </a:lnTo>
                <a:lnTo>
                  <a:pt x="400682" y="340328"/>
                </a:lnTo>
                <a:lnTo>
                  <a:pt x="368544" y="428625"/>
                </a:lnTo>
                <a:lnTo>
                  <a:pt x="273812" y="394145"/>
                </a:lnTo>
                <a:lnTo>
                  <a:pt x="293399" y="340328"/>
                </a:lnTo>
                <a:lnTo>
                  <a:pt x="104159" y="340328"/>
                </a:lnTo>
                <a:lnTo>
                  <a:pt x="104159" y="239516"/>
                </a:lnTo>
                <a:lnTo>
                  <a:pt x="330092" y="239516"/>
                </a:lnTo>
                <a:lnTo>
                  <a:pt x="348438" y="189109"/>
                </a:lnTo>
                <a:lnTo>
                  <a:pt x="104159" y="189109"/>
                </a:lnTo>
                <a:close/>
              </a:path>
            </a:pathLst>
          </a:custGeom>
          <a:solidFill>
            <a:srgbClr val="FF0000"/>
          </a:solidFill>
          <a:ln w="25400">
            <a:solidFill>
              <a:srgbClr val="89A4A7"/>
            </a:solidFill>
            <a:miter lim="800000"/>
          </a:ln>
        </p:spPr>
        <p:txBody>
          <a:bodyPr anchor="ctr" anchorCtr="0"/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latin typeface="Arial"/>
              <a:ea typeface="宋体" pitchFamily="2" charset="-122"/>
            </a:endParaRPr>
          </a:p>
        </p:txBody>
      </p:sp>
      <p:sp>
        <p:nvSpPr>
          <p:cNvPr id="15383" name="TextBox 15382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条件,独立性全概率共22页，您现在浏览的是第10页!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2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2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7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42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47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52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57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62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67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2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7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82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87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92" dur="5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0" grpId="0"/>
      <p:bldP spid="15381" grpId="1"/>
      <p:bldP spid="15382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日期占位符 3"/>
          <p:cNvSpPr txBox="1">
            <a:spLocks noGrp="1"/>
          </p:cNvSpPr>
          <p:nvPr>
            <p:ph type="dt" idx="10"/>
          </p:nvPr>
        </p:nvSpPr>
        <p:spPr bwMode="auto">
          <a:xfrm>
            <a:off x="128588" y="6408738"/>
            <a:ext cx="295275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eaLnBrk="1" hangingPunct="1"/>
            <a:fld id="{A3040EB1-DC8C-418D-968D-3059EB7B3CF1}" type="datetime3">
              <a:rPr kumimoji="1" lang="zh-CN" altLang="en-US" sz="2000">
                <a:ea typeface="宋体" pitchFamily="2" charset="-122"/>
              </a:rPr>
              <a:t>07 九月 2024</a:t>
            </a:fld>
            <a:endParaRPr kumimoji="1" lang="en-US" altLang="zh-CN" sz="2000">
              <a:ea typeface="宋体" pitchFamily="2" charset="-122"/>
            </a:endParaRPr>
          </a:p>
        </p:txBody>
      </p:sp>
      <p:sp>
        <p:nvSpPr>
          <p:cNvPr id="23555" name="灯片编号占位符 4"/>
          <p:cNvSpPr txBox="1">
            <a:spLocks noGrp="1"/>
          </p:cNvSpPr>
          <p:nvPr>
            <p:ph type="sldNum" idx="11"/>
          </p:nvPr>
        </p:nvSpPr>
        <p:spPr bwMode="auto">
          <a:xfrm>
            <a:off x="3348038" y="6408738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eaLnBrk="1" hangingPunct="1"/>
            <a:fld id="{BBD9080B-3E8A-47FF-BA1B-50A5348BC8CC}" type="slidenum">
              <a:rPr lang="en-US" altLang="zh-CN" sz="2000">
                <a:ea typeface="宋体" pitchFamily="2" charset="-122"/>
              </a:rPr>
              <a:t>11</a:t>
            </a:fld>
            <a:endParaRPr lang="en-US" altLang="zh-CN" sz="2000">
              <a:ea typeface="宋体" pitchFamily="2" charset="-122"/>
            </a:endParaRPr>
          </a:p>
        </p:txBody>
      </p:sp>
      <p:sp>
        <p:nvSpPr>
          <p:cNvPr id="23556" name="Text Box 2"/>
          <p:cNvSpPr/>
          <p:nvPr>
            <p:ph type="title" idx="4294967295"/>
          </p:nvPr>
        </p:nvSpPr>
        <p:spPr>
          <a:xfrm>
            <a:off x="250825" y="476250"/>
            <a:ext cx="8229600" cy="53181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>
            <a:spAutoFit/>
          </a:bodyPr>
          <a:lstStyle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600" b="1" i="0" u="none" baseline="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2pPr>
            <a:lvl3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3pPr>
            <a:lvl4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4pPr>
            <a:lvl5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5pPr>
            <a:lvl6pPr marL="4572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6pPr>
            <a:lvl7pPr marL="9144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7pPr>
            <a:lvl8pPr marL="13716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8pPr>
            <a:lvl9pPr marL="1828800"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zh-CN" altLang="en-US" sz="36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defRPr>
            </a:lvl9pPr>
          </a:lstStyle>
          <a:p>
            <a:pPr lvl="0" algn="l"/>
            <a:r>
              <a:rPr lang="zh-CN" altLang="en-US">
                <a:ea typeface="黑体" pitchFamily="49" charset="-122"/>
              </a:rPr>
              <a:t>三、全概率公式</a:t>
            </a:r>
            <a:r>
              <a:rPr lang="en-US" altLang="zh-CN">
                <a:ea typeface="黑体" pitchFamily="49" charset="-122"/>
              </a:rPr>
              <a:t>&amp;</a:t>
            </a:r>
            <a:endParaRPr lang="zh-CN" altLang="en-US">
              <a:ea typeface="黑体" pitchFamily="49" charset="-122"/>
            </a:endParaRPr>
          </a:p>
        </p:txBody>
      </p:sp>
      <p:cxnSp>
        <p:nvCxnSpPr>
          <p:cNvPr id="23557" name="Line 3"/>
          <p:cNvCxnSpPr/>
          <p:nvPr/>
        </p:nvCxnSpPr>
        <p:spPr>
          <a:xfrm>
            <a:off x="0" y="1125538"/>
            <a:ext cx="9144000" cy="0"/>
          </a:xfrm>
          <a:prstGeom prst="line">
            <a:avLst/>
          </a:prstGeom>
          <a:noFill/>
          <a:ln w="57150" cmpd="thinThick">
            <a:solidFill>
              <a:srgbClr val="3366FF"/>
            </a:solidFill>
            <a:miter lim="800000"/>
          </a:ln>
        </p:spPr>
      </p:cxnSp>
      <p:sp>
        <p:nvSpPr>
          <p:cNvPr id="23558" name="Text Box 5"/>
          <p:cNvSpPr/>
          <p:nvPr/>
        </p:nvSpPr>
        <p:spPr>
          <a:xfrm>
            <a:off x="571500" y="1285875"/>
            <a:ext cx="906462" cy="523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 b="1">
                <a:solidFill>
                  <a:srgbClr val="FF00FF"/>
                </a:solidFill>
              </a:rPr>
              <a:t>引例</a:t>
            </a:r>
            <a:endParaRPr lang="zh-CN" altLang="en-US" b="1">
              <a:solidFill>
                <a:srgbClr val="FF00FF"/>
              </a:solidFill>
            </a:endParaRPr>
          </a:p>
        </p:txBody>
      </p:sp>
      <p:sp>
        <p:nvSpPr>
          <p:cNvPr id="23559" name="Text Box 31"/>
          <p:cNvSpPr/>
          <p:nvPr/>
        </p:nvSpPr>
        <p:spPr>
          <a:xfrm>
            <a:off x="428625" y="1857375"/>
            <a:ext cx="8443912" cy="18161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/>
              <a:t>其中</a:t>
            </a:r>
            <a:r>
              <a:rPr lang="en-US" altLang="zh-CN"/>
              <a:t>60</a:t>
            </a:r>
            <a:r>
              <a:rPr lang="zh-CN" altLang="en-US"/>
              <a:t>台是甲厂生产的，</a:t>
            </a:r>
            <a:r>
              <a:rPr lang="en-US" altLang="zh-CN"/>
              <a:t>25</a:t>
            </a:r>
            <a:r>
              <a:rPr lang="zh-CN" altLang="en-US"/>
              <a:t>台是乙厂生产的，</a:t>
            </a:r>
            <a:r>
              <a:rPr lang="en-US" altLang="zh-CN"/>
              <a:t>15</a:t>
            </a:r>
            <a:r>
              <a:rPr lang="zh-CN" altLang="en-US"/>
              <a:t>台</a:t>
            </a:r>
            <a:endParaRPr lang="en-US" altLang="zh-CN"/>
          </a:p>
          <a:p>
            <a:pPr marL="0" lvl="0" indent="0" eaLnBrk="1" hangingPunct="1"/>
            <a:r>
              <a:rPr lang="zh-CN" altLang="en-US"/>
              <a:t>是丙厂生产的，已知这三个厂生产的冰箱质量不同，</a:t>
            </a:r>
            <a:endParaRPr lang="en-US" altLang="zh-CN"/>
          </a:p>
          <a:p>
            <a:pPr marL="0" lvl="0" indent="0" eaLnBrk="1" hangingPunct="1"/>
            <a:r>
              <a:rPr lang="zh-CN" altLang="en-US"/>
              <a:t>他们的不合格率依次为</a:t>
            </a:r>
            <a:r>
              <a:rPr lang="en-US" altLang="zh-CN"/>
              <a:t>0.1</a:t>
            </a:r>
            <a:r>
              <a:rPr lang="zh-CN" altLang="en-US"/>
              <a:t>，</a:t>
            </a:r>
            <a:r>
              <a:rPr lang="en-US" altLang="zh-CN"/>
              <a:t>0.4</a:t>
            </a:r>
            <a:r>
              <a:rPr lang="zh-CN" altLang="en-US"/>
              <a:t>，</a:t>
            </a:r>
            <a:r>
              <a:rPr lang="en-US" altLang="zh-CN"/>
              <a:t>0.2</a:t>
            </a:r>
            <a:r>
              <a:rPr lang="zh-CN" altLang="en-US"/>
              <a:t>，一位顾客从这</a:t>
            </a:r>
            <a:endParaRPr lang="en-US" altLang="zh-CN"/>
          </a:p>
          <a:p>
            <a:pPr marL="0" lvl="0" indent="0" eaLnBrk="1" hangingPunct="1"/>
            <a:r>
              <a:rPr lang="zh-CN" altLang="en-US"/>
              <a:t>批冰箱中随机地取了一台。</a:t>
            </a:r>
            <a:endParaRPr lang="en-US" altLang="zh-CN"/>
          </a:p>
        </p:txBody>
      </p:sp>
      <p:sp>
        <p:nvSpPr>
          <p:cNvPr id="23560" name="Text Box 32"/>
          <p:cNvSpPr/>
          <p:nvPr/>
        </p:nvSpPr>
        <p:spPr>
          <a:xfrm>
            <a:off x="571500" y="3786188"/>
            <a:ext cx="7296150" cy="579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）试求顾客取到不合格冰箱的概率；</a:t>
            </a:r>
            <a:endParaRPr lang="zh-CN" altLang="en-US"/>
          </a:p>
        </p:txBody>
      </p:sp>
      <p:sp>
        <p:nvSpPr>
          <p:cNvPr id="23561" name="Text Box 33"/>
          <p:cNvSpPr/>
          <p:nvPr/>
        </p:nvSpPr>
        <p:spPr>
          <a:xfrm>
            <a:off x="571500" y="4357688"/>
            <a:ext cx="9124950" cy="15541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）顾客开箱测试后发现冰箱不合格，但这台冰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箱的厂标已经脱落，试问这台冰箱是甲厂、乙厂、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丙厂生产的概率各为多少？</a:t>
            </a:r>
            <a:endParaRPr lang="zh-CN" altLang="en-US"/>
          </a:p>
        </p:txBody>
      </p:sp>
      <p:sp>
        <p:nvSpPr>
          <p:cNvPr id="23562" name="矩形 11"/>
          <p:cNvSpPr/>
          <p:nvPr/>
        </p:nvSpPr>
        <p:spPr>
          <a:xfrm>
            <a:off x="2571750" y="1285875"/>
            <a:ext cx="8215312" cy="523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/>
              <a:t>某商店有</a:t>
            </a:r>
            <a:r>
              <a:rPr lang="en-US" altLang="zh-CN"/>
              <a:t>100</a:t>
            </a:r>
            <a:r>
              <a:rPr lang="zh-CN" altLang="en-US"/>
              <a:t>台相同型号的冰箱待售，</a:t>
            </a:r>
            <a:endParaRPr lang="zh-CN" altLang="en-US"/>
          </a:p>
        </p:txBody>
      </p:sp>
      <p:sp>
        <p:nvSpPr>
          <p:cNvPr id="23563" name="Text Box 2"/>
          <p:cNvSpPr txBox="1">
            <a:spLocks noChangeArrowheads="1"/>
          </p:cNvSpPr>
          <p:nvPr/>
        </p:nvSpPr>
        <p:spPr bwMode="auto">
          <a:xfrm>
            <a:off x="4000500" y="500063"/>
            <a:ext cx="8229600" cy="5318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 anchorCtr="0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marR="0" lvl="0" indent="0">
              <a:lnSpc>
                <a:spcPct val="80000"/>
              </a:lnSpc>
            </a:pPr>
            <a:r>
              <a:rPr lang="zh-CN" altLang="en-US" sz="3600" b="1">
                <a:solidFill>
                  <a:srgbClr val="0000FF"/>
                </a:solidFill>
                <a:ea typeface="黑体" pitchFamily="49" charset="-122"/>
              </a:rPr>
              <a:t>四、 贝叶斯公式</a:t>
            </a:r>
            <a:endParaRPr lang="en-US" altLang="zh-CN" sz="3600" b="1">
              <a:solidFill>
                <a:srgbClr val="0000FF"/>
              </a:solidFill>
              <a:ea typeface="黑体" pitchFamily="49" charset="-122"/>
            </a:endParaRPr>
          </a:p>
        </p:txBody>
      </p:sp>
      <p:sp>
        <p:nvSpPr>
          <p:cNvPr id="23564" name="TextBox 23563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条件,独立性全概率共22页，您现在浏览的是第11页!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2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dur="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0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dur="2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base">
                                        <p:cTn id="25" dur="2000"/>
                                        <p:tgtEl>
                                          <p:spTgt spid="23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dur="5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8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dur="5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1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dur="5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4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23558" grpId="1"/>
      <p:bldP spid="23559" grpId="2"/>
      <p:bldP spid="23560" grpId="3"/>
      <p:bldP spid="23561" grpId="4"/>
      <p:bldP spid="23562" grpId="5" build="allAtOnce"/>
      <p:bldP spid="23563" grpId="6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https://d.book118.com/767051150141006033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华南农业大学高等数学多媒体课件">
  <a:themeElements>
    <a:clrScheme name="华南农业大学高等数学多媒体课件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华南农业大学高等数学多媒体课件">
      <a:majorFont>
        <a:latin typeface="Times New Roman" charset="0"/>
        <a:ea typeface="楷体_GB2312" charset="-122"/>
        <a:cs typeface="Arial"/>
      </a:majorFont>
      <a:minorFont>
        <a:latin typeface="Arial"/>
        <a:ea typeface="宋体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华南农业大学高等数学多媒体课件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华南农业大学高等数学多媒体课件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华南农业大学高等数学多媒体课件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华南农业大学高等数学多媒体课件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华南农业大学高等数学多媒体课件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华南农业大学高等数学多媒体课件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华南农业大学高等数学多媒体课件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华南农业大学高等数学多媒体课件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华南农业大学高等数学多媒体课件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华南农业大学高等数学多媒体课件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华南农业大学高等数学多媒体课件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华南农业大学高等数学多媒体课件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Times New Roman</vt:lpstr>
      <vt:lpstr>楷体_GB2312</vt:lpstr>
      <vt:lpstr>宋体</vt:lpstr>
      <vt:lpstr>华文行楷</vt:lpstr>
      <vt:lpstr>黑体</vt:lpstr>
      <vt:lpstr>Wingdings</vt:lpstr>
      <vt:lpstr>Office Theme</vt:lpstr>
      <vt:lpstr>章   随机事件和概率</vt:lpstr>
      <vt:lpstr>§1.3  条件概率、全概率公式和贝叶斯公式</vt:lpstr>
      <vt:lpstr>PowerPoint Presentation</vt:lpstr>
      <vt:lpstr>一、 条件概率</vt:lpstr>
      <vt:lpstr>关于条件概率，作如下几点说明：</vt:lpstr>
      <vt:lpstr>PowerPoint Presentation</vt:lpstr>
      <vt:lpstr>§1.4    事件的独立性</vt:lpstr>
      <vt:lpstr>PowerPoint Presentation</vt:lpstr>
      <vt:lpstr>PowerPoint Presentation</vt:lpstr>
      <vt:lpstr>PowerPoint Presentation</vt:lpstr>
      <vt:lpstr>三、全概率公式&amp;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2024-09-07T08:13:18.501</cp:lastPrinted>
  <dcterms:created xsi:type="dcterms:W3CDTF">2024-09-07T00:13:18Z</dcterms:created>
  <dcterms:modified xsi:type="dcterms:W3CDTF">2024-09-07T00:13:20Z</dcterms:modified>
</cp:coreProperties>
</file>