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D70A3-752E-4F70-8D12-E598825DE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384D7-B14C-4250-BB31-440A4E965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2B0CE-7CFE-4375-AF1D-44D603F8A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C1D7AD-F2CD-40E8-8C9B-D633245B7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160B99-A632-4707-AB0C-3DD6E517C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CFF7CD-34C3-419D-9C03-92610D07A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9ADFBE-77B8-4C77-B3C9-A0BDF4824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9BE6A-B2E8-4F60-96DF-0926CB3B6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51ABD-3B45-4EE5-8B86-9288D8848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53BD3-64C6-421D-B182-5F1AFEBDB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E13CA-D754-4F44-8097-362FA05EC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52031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宫颈癌护理教学查房PPT课件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宫颈癌的临床表现与诊断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宫颈癌的护理与治疗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宫颈癌的预防与康复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宫颈癌护理教学查房实践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267" b="23267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根据组织学分类，宫颈癌可分为鳞状细胞癌、腺癌和腺鳞癌等类型。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宫颈癌是发生在子宫颈部位的恶性肿瘤，是女性生殖道最常见的妇科恶性肿瘤。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宫颈癌的定义与分类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宫颈癌的病因尚未完全明确，但与多个性伴侣、HPV感染、吸烟、免疫功能低下等因素有关。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HPV感染是宫颈癌的主要病因，病毒DNA整合到宿主细胞DNA中，引起宿主基因突变和细胞周期失控，导致癌变。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宫颈癌的病因与发病机制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根据肿瘤累及范围，宫颈癌分为Ⅰ期、Ⅱ期、Ⅲ期和Ⅳ期。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宫颈癌的发展过程中，肿瘤细胞通过浸润和转移进入周围组织和器官，影响正常生理功能，导致一系列症状和体征。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病理分期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宫颈癌的病理生理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宫颈癌的临床表现与诊断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接触性出血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性交或妇科检查后出现少量阴道出血。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下腹或腰部疼痛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由于肿瘤压迫或侵犯周围组织，可能出现下腹或腰部疼痛。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异常阴道分泌物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阴道分泌物增多，可能伴有异味、颜色改变或质地改变。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尿频尿急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肿瘤压迫膀胱，导致尿频尿急等症状。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宫颈癌的早期症状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大出血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肿瘤侵蚀血管导致大量阴道出血。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恶病质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体重下降、乏力、贫血等全身症状。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肿瘤侵犯神经引起持续的剧烈疼痛。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淋巴结肿大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肿瘤转移至腹股沟、盆腔等部位的淋巴结，导致淋巴结肿大。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宫颈癌的晚期症状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宫颈细胞学检查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阴道镜检查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通过观察宫颈表面血管和上皮结构，发现异常病变。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组织病理学检查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通过宫颈活检获取组织样本，进行病理学检查，确诊宫颈癌。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通过宫颈涂片检查细胞形态和结构，发现异常细胞。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通过超声、CT、MRI等影像学检查，了解肿瘤大小、浸润深度及转移情况。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宫颈癌的诊断方法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宫颈癌的护理与治疗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https://d.book118.com/767052031023006026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2024-08-31T01:27:32.856</cp:lastPrinted>
  <dcterms:created xsi:type="dcterms:W3CDTF">2024-08-30T17:27:32Z</dcterms:created>
  <dcterms:modified xsi:type="dcterms:W3CDTF">2024-08-30T17:27:34Z</dcterms:modified>
</cp:coreProperties>
</file>