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2EEB1-9E0A-4DA6-BF92-34F687FC5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D5556-3439-4185-8822-96D7EDC2C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4D95E-64AB-4495-9E43-64D41D4C7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18BAC-29DB-40B8-AA90-51EB954A6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8C2D90-4DD2-4DDE-93BD-010A50E0D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C54375-5784-461F-951B-F796D504E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0EE30D-6625-453A-A5E2-DD1A0453A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3A33C-4B91-4AA9-AF49-B93754D4D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FCB2C-8943-4A3A-A663-33C268825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9FC23-A974-4CE5-AA4D-748338EA0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0B649-4252-469E-8BB3-9AAFDBD7B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53060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冀教版七年级上册数学代数式全章热门考点整合专训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代数式基本概念与性质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整式加减法与合并同类项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一元一次方程及其解法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二元一次方程组及其解法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不等式与不等式组初步认识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函数初步知识与图像分析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代数式基本概念与性质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由数、字母和运算符号组成的数学表达式。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按组成元素可分为有理式和无理式；按字母个数可分为单项式和多项式。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乘法分配律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$a(b+c)=ab+ac$。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加法交换律和结合律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$a+b=b+a$，$(a+b)+c=a+(b+c)$。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乘法交换律和结合律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$ab=ba$，$(ab)c=a(bc)$。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代数式运算规则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等式的两边同时加上或减去同一个数，等式仍成立；等式的两边同时乘以或除以同一个非零数，等式仍成立。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等式性质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用数值代替代数式中的字母，按照运算规则计算得出的结果。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通过合并同类项、提取公因式等方法，将代数式化简为最简形式。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代数式的化简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代数式性质探讨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整式加减法与合并同类项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整式加减法法则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整式的加减法法则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整式的加减运算实际上就是合并同类项的过程，即把同类项的系数相加减，字母及字母的指数不变。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去括号法则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括号前面是加号时，去掉括号，括号内的算式不变；括号前面是减号时，去掉括号，括号内加号变减号，减号变加号。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添括号法则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添括号时，如果括号前面是正号，括到括号里的各项都不变符号；如果括号前面是负号，括到括号里的各项都改变符号。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所含字母相同，并且相同字母的指数也相同的项叫做同类项。几个常数项也是同类项。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准确判断同类项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把同类项的系数相加，所得的结果作为系数，字母和字母的指数不变。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正确合并同类项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在去括号或添括号时，要注意括号前面的符号，如果括号前面是负号，则去掉或添上括号后，括号里的每一项都要改变符号。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掌握去括号与添括号的法则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合并同类项方法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典型例题解析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求多项式$3x^2y - 2xy^2 - 2x^2y + xy + 5xy^2 - 4$的值，其中$x = -1$，$y = 2$。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首先去括号并合并同类项，得到最简结果$x^2y + 3xy^2 + xy - 4$，然后将$x = -1$，$y = 2$代入求解即可。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已知$A = 2x^2 + 3xy - 2x - 1$，$B = -x^2 + xy - 1$，求$3A + 6B$的值。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首先去括号并合并同类项，得到最简结果$6x^2 + 9xy - 6x - 3 - 6x^2 + 6xy - 6 = 15xy - 6x - 9$。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一元一次方程及其解法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一元一次方程概念及特点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一元一次方程是只含有一个未知数，并且未知数的最高次数为1的整式方程。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一元一次方程的一般形式为ax + b = 0（a ≠ 0），其中a、b为常数，x为未知数。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一元一次方程的特点包括：方程左右两边都是整式；只含有一个未知数；未知数的最高次数是1。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系数化为1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将未知数的系数化为1，得到未知数的解。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合并同类项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将等式两边的同类项进行合并。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移项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将含有未知数的项移到等式的一边，常数项移到等式的另一边。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去分母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如果方程中存在分数，需要先将分数转化为整式，即去分母。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去括号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如果方程中存在括号，需要先去括号，注意括号前的正负号。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解一元一次方程步骤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https://d.book118.com/767053060014006036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2024-09-10T20:52:10.420</cp:lastPrinted>
  <dcterms:created xsi:type="dcterms:W3CDTF">2024-09-10T12:52:10Z</dcterms:created>
  <dcterms:modified xsi:type="dcterms:W3CDTF">2024-09-10T12:52:12Z</dcterms:modified>
</cp:coreProperties>
</file>