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C1199F-D37D-437D-B0C6-9FB4D4D406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D4930-DE1D-407B-A757-DFB7EA392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B3A36-A5A0-4B7B-99C7-F051FD73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0A4AE-7D7C-4A55-A169-ED27ED39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6D767-A78B-4804-8581-3D57AF5D0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89B6C-01D2-4D82-A2E1-0619DFC9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02D3AA-FEC0-4D52-A239-D53A4F83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8D42B-88B0-4F7C-9B7B-769A0B47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7068E-3027-4474-950E-C6C43195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3F51C-C3C1-4CA8-AC6A-29BD19430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0D9FF-4882-42ED-A41F-EE5D1FBE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A2CA2-4D24-4A5D-9292-10C0E4E74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13BB34D-A2EC-4A49-90EF-77AE98DCBD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BE23EB-D33B-4F4B-B498-10ED028580C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55042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完成阶段性目标报告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阶段一目标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阶段二目标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阶段三目标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结果分析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公司简介：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XXX 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公司是一家专注于技术创新的企业，致力于推动行业发展。 项目目的：本项目旨在解决公司内部流程问题，提高工作效率。 项目范围：涉及部门包括市场营销、研发、销售等多个领域。 项目重要性：项目的成功实施将直接影响公司未来的发展方向。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项目目标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实现公司内部流程优化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阶段性目标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项目成果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完成时间为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时间节点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达到预期的效益提升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成功标准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项目团队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包括市场专员、技术工程师、项目经理等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团队成员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定期会议和在线沟通工具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沟通方式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各成员负责不同的任务，协同合作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分工职责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任务分配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明确每个成员的任务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协调工作进度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里程碑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完成市场调研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产品开发第一阶段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完成内部测试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实时跟踪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确定项目启动时间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监控进度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项目目标是指定在特定时间内完成的具体、可度量的结果。通过项目目标的设定，可以明确团队前进的方向，也是评价项目成败的标准。阶段性目标是实现整体目标的关键步骤，对项目的顺利进行至关重要。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阶段一目标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阶段性目标介绍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具体目标描述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目标达成标准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详细目标内容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周密安排工作时间表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合理规划每个阶段的时间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评估可能出现的风险并制定对策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确保工作计划的顺利执行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建立有效沟通机制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协调各部门协作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详细分解每个任务的具体步骤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确保每个任务清晰可执行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进度跟踪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每日进度会议是跟踪阶段目标进展的主要方式，及时发现问题并解决，确保进度顺利进行。进度报告要及时准确地记录每个阶段的完成情况，根据实际情况调整计划。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问题解决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深入分析问题根源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制定解决问题的有效方案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评估风险并做好控制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应对困难挑战，不畏艰难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困难应对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阶段一目标的完成是团队合作与努力的结果，通过目标设定、工作计划、进度跟踪以及问题解决的过程，我们克服了各种困难挑战，成功完成了阶段目标。这为未来的工作打下了良好基础。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阶段二目标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目标达成标准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阐述目标达成的标准和要求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关键工作重点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列出关键工作重点，指导目标实现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概述所需资源，包括人力、物力等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目标设定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阶段性目标介绍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详细介绍阶段二的目标设定内容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工作计划是任务分解、时间安排、风险评估和协作沟通的综合表现，是确保目标达成的重要保障。通过合理安排工作计划，可以提高工作效率，降低风险，并促进团队协作。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进度跟踪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定期召开，跟踪进度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每日进度会议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及时处理，避免延误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定期撰写，汇总进展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进度报告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灵活变通，根据实际情况调整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问题解决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深入分析问题根源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预测和控制潜在风险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风险控制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提出有效解决方案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https://d.book118.com/767055042104006051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完成阶段性目标报告</vt:lpstr>
      <vt:lpstr>目录</vt:lpstr>
      <vt:lpstr>第一章 简介</vt:lpstr>
      <vt:lpstr>项目背景</vt:lpstr>
      <vt:lpstr>PowerPoint Presentation</vt:lpstr>
      <vt:lpstr>PowerPoint Presentation</vt:lpstr>
      <vt:lpstr>PowerPoint Presentation</vt:lpstr>
      <vt:lpstr> </vt:lpstr>
      <vt:lpstr>第2章 阶段一目标</vt:lpstr>
      <vt:lpstr>PowerPoint Presentation</vt:lpstr>
      <vt:lpstr>PowerPoint Presentation</vt:lpstr>
      <vt:lpstr> </vt:lpstr>
      <vt:lpstr>PowerPoint Presentation</vt:lpstr>
      <vt:lpstr>总结</vt:lpstr>
      <vt:lpstr>第3章 阶段二目标</vt:lpstr>
      <vt:lpstr>PowerPoint Presentation</vt:lpstr>
      <vt:lpstr> 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2024-09-24T15:28:38.394</cp:lastPrinted>
  <dcterms:created xsi:type="dcterms:W3CDTF">2024-09-24T07:28:38Z</dcterms:created>
  <dcterms:modified xsi:type="dcterms:W3CDTF">2024-09-24T07:28:40Z</dcterms:modified>
</cp:coreProperties>
</file>